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5"/>
  </p:notesMasterIdLst>
  <p:sldIdLst>
    <p:sldId id="339" r:id="rId2"/>
    <p:sldId id="342" r:id="rId3"/>
    <p:sldId id="340" r:id="rId4"/>
  </p:sldIdLst>
  <p:sldSz cx="9144000" cy="5143500" type="screen16x9"/>
  <p:notesSz cx="6858000" cy="9144000"/>
  <p:embeddedFontLst>
    <p:embeddedFont>
      <p:font typeface="Source Sans Pro" panose="020B0604020202020204" charset="0"/>
      <p:regular r:id="rId6"/>
      <p:bold r:id="rId7"/>
      <p:italic r:id="rId8"/>
      <p:boldItalic r:id="rId9"/>
    </p:embeddedFont>
    <p:embeddedFont>
      <p:font typeface="Fredoka One" panose="020B0604020202020204" charset="0"/>
      <p:regular r:id="rId10"/>
    </p:embeddedFont>
    <p:embeddedFont>
      <p:font typeface="Space Grotesk" panose="020B0604020202020204" charset="0"/>
      <p:regular r:id="rId11"/>
      <p:bold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DC0AFE-835C-4CDA-AB3C-3A66BC017330}">
  <a:tblStyle styleId="{95DC0AFE-835C-4CDA-AB3C-3A66BC0173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heme" Target="theme/theme1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8814801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g7ae51df4e0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9" name="Google Shape;1619;g7ae51df4e0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88549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8" name="Google Shape;1618;g7ae51df4e0_0_2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9" name="Google Shape;1619;g7ae51df4e0_0_24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24729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5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6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2" name="Google Shape;682;p16"/>
          <p:cNvGrpSpPr/>
          <p:nvPr/>
        </p:nvGrpSpPr>
        <p:grpSpPr>
          <a:xfrm>
            <a:off x="76247" y="76200"/>
            <a:ext cx="8991506" cy="4991091"/>
            <a:chOff x="76247" y="76200"/>
            <a:chExt cx="8991506" cy="4991091"/>
          </a:xfrm>
        </p:grpSpPr>
        <p:sp>
          <p:nvSpPr>
            <p:cNvPr id="683" name="Google Shape;683;p16"/>
            <p:cNvSpPr/>
            <p:nvPr/>
          </p:nvSpPr>
          <p:spPr>
            <a:xfrm>
              <a:off x="76272" y="76209"/>
              <a:ext cx="8991482" cy="4991083"/>
            </a:xfrm>
            <a:custGeom>
              <a:avLst/>
              <a:gdLst/>
              <a:ahLst/>
              <a:cxnLst/>
              <a:rect l="l" t="t" r="r" b="b"/>
              <a:pathLst>
                <a:path w="99972" h="49424" extrusionOk="0">
                  <a:moveTo>
                    <a:pt x="0" y="1"/>
                  </a:moveTo>
                  <a:lnTo>
                    <a:pt x="0" y="49424"/>
                  </a:lnTo>
                  <a:lnTo>
                    <a:pt x="99972" y="49424"/>
                  </a:lnTo>
                  <a:lnTo>
                    <a:pt x="99972" y="1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84" name="Google Shape;684;p16"/>
            <p:cNvGrpSpPr/>
            <p:nvPr/>
          </p:nvGrpSpPr>
          <p:grpSpPr>
            <a:xfrm>
              <a:off x="76247" y="76200"/>
              <a:ext cx="8991482" cy="270554"/>
              <a:chOff x="495040" y="1057247"/>
              <a:chExt cx="8991482" cy="270554"/>
            </a:xfrm>
          </p:grpSpPr>
          <p:sp>
            <p:nvSpPr>
              <p:cNvPr id="685" name="Google Shape;685;p16"/>
              <p:cNvSpPr/>
              <p:nvPr/>
            </p:nvSpPr>
            <p:spPr>
              <a:xfrm flipH="1">
                <a:off x="495040" y="1057247"/>
                <a:ext cx="8991482" cy="270554"/>
              </a:xfrm>
              <a:custGeom>
                <a:avLst/>
                <a:gdLst/>
                <a:ahLst/>
                <a:cxnLst/>
                <a:rect l="l" t="t" r="r" b="b"/>
                <a:pathLst>
                  <a:path w="99972" h="9029" extrusionOk="0">
                    <a:moveTo>
                      <a:pt x="0" y="1"/>
                    </a:moveTo>
                    <a:lnTo>
                      <a:pt x="0" y="9028"/>
                    </a:lnTo>
                    <a:lnTo>
                      <a:pt x="99972" y="9028"/>
                    </a:lnTo>
                    <a:lnTo>
                      <a:pt x="99972" y="1"/>
                    </a:ln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686" name="Google Shape;686;p16"/>
              <p:cNvGrpSpPr/>
              <p:nvPr/>
            </p:nvGrpSpPr>
            <p:grpSpPr>
              <a:xfrm flipH="1">
                <a:off x="559172" y="1122848"/>
                <a:ext cx="560767" cy="139276"/>
                <a:chOff x="4771000" y="1122848"/>
                <a:chExt cx="560767" cy="139276"/>
              </a:xfrm>
            </p:grpSpPr>
            <p:grpSp>
              <p:nvGrpSpPr>
                <p:cNvPr id="687" name="Google Shape;687;p16"/>
                <p:cNvGrpSpPr/>
                <p:nvPr/>
              </p:nvGrpSpPr>
              <p:grpSpPr>
                <a:xfrm>
                  <a:off x="5192567" y="1122848"/>
                  <a:ext cx="139200" cy="139200"/>
                  <a:chOff x="5192567" y="1122848"/>
                  <a:chExt cx="139200" cy="139200"/>
                </a:xfrm>
              </p:grpSpPr>
              <p:sp>
                <p:nvSpPr>
                  <p:cNvPr id="688" name="Google Shape;688;p16"/>
                  <p:cNvSpPr/>
                  <p:nvPr/>
                </p:nvSpPr>
                <p:spPr>
                  <a:xfrm>
                    <a:off x="5192567" y="1122848"/>
                    <a:ext cx="139200" cy="139200"/>
                  </a:xfrm>
                  <a:prstGeom prst="ellipse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89" name="Google Shape;689;p16"/>
                  <p:cNvSpPr/>
                  <p:nvPr/>
                </p:nvSpPr>
                <p:spPr>
                  <a:xfrm rot="5400000">
                    <a:off x="5234842" y="1164441"/>
                    <a:ext cx="54682" cy="546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824" y="0"/>
                        </a:moveTo>
                        <a:lnTo>
                          <a:pt x="1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dk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0" name="Google Shape;690;p16"/>
                  <p:cNvSpPr/>
                  <p:nvPr/>
                </p:nvSpPr>
                <p:spPr>
                  <a:xfrm rot="5400000">
                    <a:off x="5234842" y="1164441"/>
                    <a:ext cx="54682" cy="546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" y="0"/>
                        </a:moveTo>
                        <a:lnTo>
                          <a:pt x="1824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dk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91" name="Google Shape;691;p16"/>
                <p:cNvGrpSpPr/>
                <p:nvPr/>
              </p:nvGrpSpPr>
              <p:grpSpPr>
                <a:xfrm>
                  <a:off x="4771000" y="1122849"/>
                  <a:ext cx="139200" cy="139200"/>
                  <a:chOff x="5192500" y="1122925"/>
                  <a:chExt cx="139200" cy="139200"/>
                </a:xfrm>
              </p:grpSpPr>
              <p:sp>
                <p:nvSpPr>
                  <p:cNvPr id="692" name="Google Shape;692;p16"/>
                  <p:cNvSpPr/>
                  <p:nvPr/>
                </p:nvSpPr>
                <p:spPr>
                  <a:xfrm>
                    <a:off x="5192500" y="1122925"/>
                    <a:ext cx="139200" cy="139200"/>
                  </a:xfrm>
                  <a:prstGeom prst="ellipse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3" name="Google Shape;693;p16"/>
                  <p:cNvSpPr/>
                  <p:nvPr/>
                </p:nvSpPr>
                <p:spPr>
                  <a:xfrm rot="2700000">
                    <a:off x="5234299" y="1164701"/>
                    <a:ext cx="54684" cy="546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824" y="0"/>
                        </a:moveTo>
                        <a:lnTo>
                          <a:pt x="1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dk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694" name="Google Shape;694;p16"/>
                <p:cNvGrpSpPr/>
                <p:nvPr/>
              </p:nvGrpSpPr>
              <p:grpSpPr>
                <a:xfrm>
                  <a:off x="4981783" y="1122924"/>
                  <a:ext cx="139200" cy="139200"/>
                  <a:chOff x="4981783" y="1122924"/>
                  <a:chExt cx="139200" cy="139200"/>
                </a:xfrm>
              </p:grpSpPr>
              <p:sp>
                <p:nvSpPr>
                  <p:cNvPr id="695" name="Google Shape;695;p16"/>
                  <p:cNvSpPr/>
                  <p:nvPr/>
                </p:nvSpPr>
                <p:spPr>
                  <a:xfrm>
                    <a:off x="4981783" y="1122924"/>
                    <a:ext cx="139200" cy="139200"/>
                  </a:xfrm>
                  <a:prstGeom prst="ellipse">
                    <a:avLst/>
                  </a:prstGeom>
                  <a:solidFill>
                    <a:schemeClr val="lt2"/>
                  </a:solidFill>
                  <a:ln w="1905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696" name="Google Shape;696;p16"/>
                  <p:cNvSpPr/>
                  <p:nvPr/>
                </p:nvSpPr>
                <p:spPr>
                  <a:xfrm>
                    <a:off x="5026333" y="1167474"/>
                    <a:ext cx="50100" cy="501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sp>
        <p:nvSpPr>
          <p:cNvPr id="697" name="Google Shape;697;p16"/>
          <p:cNvSpPr txBox="1">
            <a:spLocks noGrp="1"/>
          </p:cNvSpPr>
          <p:nvPr>
            <p:ph type="title"/>
          </p:nvPr>
        </p:nvSpPr>
        <p:spPr>
          <a:xfrm>
            <a:off x="617550" y="556400"/>
            <a:ext cx="60849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Fredoka One"/>
              <a:buNone/>
              <a:defRPr sz="3200"/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Fredoka One"/>
              <a:buNone/>
              <a:defRPr sz="36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698" name="Google Shape;698;p16"/>
          <p:cNvSpPr txBox="1">
            <a:spLocks noGrp="1"/>
          </p:cNvSpPr>
          <p:nvPr>
            <p:ph type="subTitle" idx="1"/>
          </p:nvPr>
        </p:nvSpPr>
        <p:spPr>
          <a:xfrm>
            <a:off x="1643375" y="1471692"/>
            <a:ext cx="25896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699" name="Google Shape;699;p16"/>
          <p:cNvSpPr txBox="1">
            <a:spLocks noGrp="1"/>
          </p:cNvSpPr>
          <p:nvPr>
            <p:ph type="subTitle" idx="2"/>
          </p:nvPr>
        </p:nvSpPr>
        <p:spPr>
          <a:xfrm>
            <a:off x="1643375" y="1898942"/>
            <a:ext cx="2589600" cy="5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00" name="Google Shape;700;p16"/>
          <p:cNvSpPr txBox="1">
            <a:spLocks noGrp="1"/>
          </p:cNvSpPr>
          <p:nvPr>
            <p:ph type="subTitle" idx="3"/>
          </p:nvPr>
        </p:nvSpPr>
        <p:spPr>
          <a:xfrm>
            <a:off x="1643375" y="2588568"/>
            <a:ext cx="25896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701" name="Google Shape;701;p16"/>
          <p:cNvSpPr txBox="1">
            <a:spLocks noGrp="1"/>
          </p:cNvSpPr>
          <p:nvPr>
            <p:ph type="subTitle" idx="4"/>
          </p:nvPr>
        </p:nvSpPr>
        <p:spPr>
          <a:xfrm>
            <a:off x="1643375" y="3026253"/>
            <a:ext cx="2589600" cy="54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sp>
        <p:nvSpPr>
          <p:cNvPr id="702" name="Google Shape;702;p16"/>
          <p:cNvSpPr txBox="1">
            <a:spLocks noGrp="1"/>
          </p:cNvSpPr>
          <p:nvPr>
            <p:ph type="subTitle" idx="5"/>
          </p:nvPr>
        </p:nvSpPr>
        <p:spPr>
          <a:xfrm>
            <a:off x="1643375" y="3699337"/>
            <a:ext cx="2589600" cy="371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200" b="1"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703" name="Google Shape;703;p16"/>
          <p:cNvSpPr txBox="1">
            <a:spLocks noGrp="1"/>
          </p:cNvSpPr>
          <p:nvPr>
            <p:ph type="subTitle" idx="6"/>
          </p:nvPr>
        </p:nvSpPr>
        <p:spPr>
          <a:xfrm>
            <a:off x="1643375" y="4139509"/>
            <a:ext cx="2589600" cy="544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/>
            </a:lvl9pPr>
          </a:lstStyle>
          <a:p>
            <a:endParaRPr/>
          </a:p>
        </p:txBody>
      </p:sp>
      <p:grpSp>
        <p:nvGrpSpPr>
          <p:cNvPr id="704" name="Google Shape;704;p16"/>
          <p:cNvGrpSpPr/>
          <p:nvPr/>
        </p:nvGrpSpPr>
        <p:grpSpPr>
          <a:xfrm>
            <a:off x="7422364" y="461289"/>
            <a:ext cx="1540067" cy="687298"/>
            <a:chOff x="-363350" y="-51188"/>
            <a:chExt cx="1540067" cy="687298"/>
          </a:xfrm>
        </p:grpSpPr>
        <p:sp>
          <p:nvSpPr>
            <p:cNvPr id="705" name="Google Shape;705;p16"/>
            <p:cNvSpPr/>
            <p:nvPr/>
          </p:nvSpPr>
          <p:spPr>
            <a:xfrm rot="5400000">
              <a:off x="1129720" y="-51163"/>
              <a:ext cx="43" cy="93951"/>
            </a:xfrm>
            <a:custGeom>
              <a:avLst/>
              <a:gdLst/>
              <a:ahLst/>
              <a:cxnLst/>
              <a:rect l="l" t="t" r="r" b="b"/>
              <a:pathLst>
                <a:path w="1" h="2190" fill="none" extrusionOk="0">
                  <a:moveTo>
                    <a:pt x="0" y="2189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6" name="Google Shape;706;p16"/>
            <p:cNvSpPr/>
            <p:nvPr/>
          </p:nvSpPr>
          <p:spPr>
            <a:xfrm rot="5400000">
              <a:off x="840874" y="-51807"/>
              <a:ext cx="43" cy="95238"/>
            </a:xfrm>
            <a:custGeom>
              <a:avLst/>
              <a:gdLst/>
              <a:ahLst/>
              <a:cxnLst/>
              <a:rect l="l" t="t" r="r" b="b"/>
              <a:pathLst>
                <a:path w="1" h="2220" fill="none" extrusionOk="0">
                  <a:moveTo>
                    <a:pt x="0" y="2219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7" name="Google Shape;707;p16"/>
            <p:cNvSpPr/>
            <p:nvPr/>
          </p:nvSpPr>
          <p:spPr>
            <a:xfrm rot="5400000">
              <a:off x="551385" y="-51807"/>
              <a:ext cx="43" cy="95238"/>
            </a:xfrm>
            <a:custGeom>
              <a:avLst/>
              <a:gdLst/>
              <a:ahLst/>
              <a:cxnLst/>
              <a:rect l="l" t="t" r="r" b="b"/>
              <a:pathLst>
                <a:path w="1" h="2220" fill="none" extrusionOk="0">
                  <a:moveTo>
                    <a:pt x="0" y="2219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8" name="Google Shape;708;p16"/>
            <p:cNvSpPr/>
            <p:nvPr/>
          </p:nvSpPr>
          <p:spPr>
            <a:xfrm rot="5400000">
              <a:off x="262582" y="-51163"/>
              <a:ext cx="43" cy="93951"/>
            </a:xfrm>
            <a:custGeom>
              <a:avLst/>
              <a:gdLst/>
              <a:ahLst/>
              <a:cxnLst/>
              <a:rect l="l" t="t" r="r" b="b"/>
              <a:pathLst>
                <a:path w="1" h="2190" fill="none" extrusionOk="0">
                  <a:moveTo>
                    <a:pt x="0" y="2189"/>
                  </a:moveTo>
                  <a:lnTo>
                    <a:pt x="0" y="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9" name="Google Shape;709;p16"/>
            <p:cNvSpPr/>
            <p:nvPr/>
          </p:nvSpPr>
          <p:spPr>
            <a:xfrm rot="5400000">
              <a:off x="-26264" y="-51807"/>
              <a:ext cx="43" cy="95238"/>
            </a:xfrm>
            <a:custGeom>
              <a:avLst/>
              <a:gdLst/>
              <a:ahLst/>
              <a:cxnLst/>
              <a:rect l="l" t="t" r="r" b="b"/>
              <a:pathLst>
                <a:path w="1" h="2220" fill="none" extrusionOk="0">
                  <a:moveTo>
                    <a:pt x="0" y="2219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10" name="Google Shape;710;p16"/>
            <p:cNvGrpSpPr/>
            <p:nvPr/>
          </p:nvGrpSpPr>
          <p:grpSpPr>
            <a:xfrm>
              <a:off x="-363350" y="-51188"/>
              <a:ext cx="1540067" cy="687298"/>
              <a:chOff x="-363350" y="-51188"/>
              <a:chExt cx="1540067" cy="687298"/>
            </a:xfrm>
          </p:grpSpPr>
          <p:sp>
            <p:nvSpPr>
              <p:cNvPr id="711" name="Google Shape;711;p16"/>
              <p:cNvSpPr/>
              <p:nvPr/>
            </p:nvSpPr>
            <p:spPr>
              <a:xfrm rot="5400000">
                <a:off x="1082098" y="58846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2" name="Google Shape;712;p16"/>
              <p:cNvSpPr/>
              <p:nvPr/>
            </p:nvSpPr>
            <p:spPr>
              <a:xfrm rot="5400000">
                <a:off x="1129720" y="542178"/>
                <a:ext cx="43" cy="93951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0" y="2189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3" name="Google Shape;713;p16"/>
              <p:cNvSpPr/>
              <p:nvPr/>
            </p:nvSpPr>
            <p:spPr>
              <a:xfrm rot="5400000">
                <a:off x="792652" y="58846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1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4" name="Google Shape;714;p16"/>
              <p:cNvSpPr/>
              <p:nvPr/>
            </p:nvSpPr>
            <p:spPr>
              <a:xfrm rot="5400000">
                <a:off x="840874" y="541535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5" name="Google Shape;715;p16"/>
              <p:cNvSpPr/>
              <p:nvPr/>
            </p:nvSpPr>
            <p:spPr>
              <a:xfrm rot="5400000">
                <a:off x="504450" y="58846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6" name="Google Shape;716;p16"/>
              <p:cNvSpPr/>
              <p:nvPr/>
            </p:nvSpPr>
            <p:spPr>
              <a:xfrm rot="5400000">
                <a:off x="551385" y="541535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7" name="Google Shape;717;p16"/>
              <p:cNvSpPr/>
              <p:nvPr/>
            </p:nvSpPr>
            <p:spPr>
              <a:xfrm rot="5400000">
                <a:off x="214960" y="58846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8" name="Google Shape;718;p16"/>
              <p:cNvSpPr/>
              <p:nvPr/>
            </p:nvSpPr>
            <p:spPr>
              <a:xfrm rot="5400000">
                <a:off x="262582" y="542178"/>
                <a:ext cx="43" cy="93951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0" y="2189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19" name="Google Shape;719;p16"/>
              <p:cNvSpPr/>
              <p:nvPr/>
            </p:nvSpPr>
            <p:spPr>
              <a:xfrm rot="5400000">
                <a:off x="-74529" y="58846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0" name="Google Shape;720;p16"/>
              <p:cNvSpPr/>
              <p:nvPr/>
            </p:nvSpPr>
            <p:spPr>
              <a:xfrm rot="5400000">
                <a:off x="-26264" y="541535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1" name="Google Shape;721;p16"/>
              <p:cNvSpPr/>
              <p:nvPr/>
            </p:nvSpPr>
            <p:spPr>
              <a:xfrm rot="5400000">
                <a:off x="-362688" y="58846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2" name="Google Shape;722;p16"/>
              <p:cNvSpPr/>
              <p:nvPr/>
            </p:nvSpPr>
            <p:spPr>
              <a:xfrm rot="5400000">
                <a:off x="-315753" y="541535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3" name="Google Shape;723;p16"/>
              <p:cNvSpPr/>
              <p:nvPr/>
            </p:nvSpPr>
            <p:spPr>
              <a:xfrm rot="5400000">
                <a:off x="1082098" y="292440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4" name="Google Shape;724;p16"/>
              <p:cNvSpPr/>
              <p:nvPr/>
            </p:nvSpPr>
            <p:spPr>
              <a:xfrm rot="5400000">
                <a:off x="1129720" y="244821"/>
                <a:ext cx="43" cy="93951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1" y="2189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5" name="Google Shape;725;p16"/>
              <p:cNvSpPr/>
              <p:nvPr/>
            </p:nvSpPr>
            <p:spPr>
              <a:xfrm rot="5400000">
                <a:off x="792652" y="292440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1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6" name="Google Shape;726;p16"/>
              <p:cNvSpPr/>
              <p:nvPr/>
            </p:nvSpPr>
            <p:spPr>
              <a:xfrm rot="5400000">
                <a:off x="840874" y="244178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1" y="2219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7" name="Google Shape;727;p16"/>
              <p:cNvSpPr/>
              <p:nvPr/>
            </p:nvSpPr>
            <p:spPr>
              <a:xfrm rot="5400000">
                <a:off x="504450" y="292440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8" name="Google Shape;728;p16"/>
              <p:cNvSpPr/>
              <p:nvPr/>
            </p:nvSpPr>
            <p:spPr>
              <a:xfrm rot="5400000">
                <a:off x="551385" y="244178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1" y="2219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29" name="Google Shape;729;p16"/>
              <p:cNvSpPr/>
              <p:nvPr/>
            </p:nvSpPr>
            <p:spPr>
              <a:xfrm rot="5400000">
                <a:off x="214960" y="292440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0" name="Google Shape;730;p16"/>
              <p:cNvSpPr/>
              <p:nvPr/>
            </p:nvSpPr>
            <p:spPr>
              <a:xfrm rot="5400000">
                <a:off x="262582" y="244821"/>
                <a:ext cx="43" cy="93951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1" y="2189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1" name="Google Shape;731;p16"/>
              <p:cNvSpPr/>
              <p:nvPr/>
            </p:nvSpPr>
            <p:spPr>
              <a:xfrm rot="5400000">
                <a:off x="-74529" y="292440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2" name="Google Shape;732;p16"/>
              <p:cNvSpPr/>
              <p:nvPr/>
            </p:nvSpPr>
            <p:spPr>
              <a:xfrm rot="5400000">
                <a:off x="-26264" y="244178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1" y="2219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3" name="Google Shape;733;p16"/>
              <p:cNvSpPr/>
              <p:nvPr/>
            </p:nvSpPr>
            <p:spPr>
              <a:xfrm rot="5400000">
                <a:off x="-362688" y="292440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4" name="Google Shape;734;p16"/>
              <p:cNvSpPr/>
              <p:nvPr/>
            </p:nvSpPr>
            <p:spPr>
              <a:xfrm rot="5400000">
                <a:off x="-315753" y="244178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1" y="2219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5" name="Google Shape;735;p16"/>
              <p:cNvSpPr/>
              <p:nvPr/>
            </p:nvSpPr>
            <p:spPr>
              <a:xfrm rot="5400000">
                <a:off x="1082098" y="-358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6" name="Google Shape;736;p16"/>
              <p:cNvSpPr/>
              <p:nvPr/>
            </p:nvSpPr>
            <p:spPr>
              <a:xfrm rot="5400000">
                <a:off x="792652" y="-358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1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7" name="Google Shape;737;p16"/>
              <p:cNvSpPr/>
              <p:nvPr/>
            </p:nvSpPr>
            <p:spPr>
              <a:xfrm rot="5400000">
                <a:off x="504450" y="-358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8" name="Google Shape;738;p16"/>
              <p:cNvSpPr/>
              <p:nvPr/>
            </p:nvSpPr>
            <p:spPr>
              <a:xfrm rot="5400000">
                <a:off x="214960" y="-358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39" name="Google Shape;739;p16"/>
              <p:cNvSpPr/>
              <p:nvPr/>
            </p:nvSpPr>
            <p:spPr>
              <a:xfrm rot="5400000">
                <a:off x="-74529" y="-358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40" name="Google Shape;740;p16"/>
              <p:cNvSpPr/>
              <p:nvPr/>
            </p:nvSpPr>
            <p:spPr>
              <a:xfrm rot="5400000">
                <a:off x="-362688" y="-3587"/>
                <a:ext cx="95244" cy="43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41" name="Google Shape;741;p16"/>
            <p:cNvSpPr/>
            <p:nvPr/>
          </p:nvSpPr>
          <p:spPr>
            <a:xfrm rot="5400000">
              <a:off x="-315753" y="-51807"/>
              <a:ext cx="43" cy="95238"/>
            </a:xfrm>
            <a:custGeom>
              <a:avLst/>
              <a:gdLst/>
              <a:ahLst/>
              <a:cxnLst/>
              <a:rect l="l" t="t" r="r" b="b"/>
              <a:pathLst>
                <a:path w="1" h="2220" fill="none" extrusionOk="0">
                  <a:moveTo>
                    <a:pt x="0" y="2219"/>
                  </a:move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1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97" name="Google Shape;1197;p25"/>
          <p:cNvGrpSpPr/>
          <p:nvPr/>
        </p:nvGrpSpPr>
        <p:grpSpPr>
          <a:xfrm>
            <a:off x="76247" y="76209"/>
            <a:ext cx="8991507" cy="4991083"/>
            <a:chOff x="-25" y="152400"/>
            <a:chExt cx="8991507" cy="4991083"/>
          </a:xfrm>
        </p:grpSpPr>
        <p:sp>
          <p:nvSpPr>
            <p:cNvPr id="1198" name="Google Shape;1198;p25"/>
            <p:cNvSpPr/>
            <p:nvPr/>
          </p:nvSpPr>
          <p:spPr>
            <a:xfrm>
              <a:off x="0" y="152400"/>
              <a:ext cx="8991482" cy="4991083"/>
            </a:xfrm>
            <a:custGeom>
              <a:avLst/>
              <a:gdLst/>
              <a:ahLst/>
              <a:cxnLst/>
              <a:rect l="l" t="t" r="r" b="b"/>
              <a:pathLst>
                <a:path w="99972" h="49424" extrusionOk="0">
                  <a:moveTo>
                    <a:pt x="0" y="1"/>
                  </a:moveTo>
                  <a:lnTo>
                    <a:pt x="0" y="49424"/>
                  </a:lnTo>
                  <a:lnTo>
                    <a:pt x="99972" y="49424"/>
                  </a:lnTo>
                  <a:lnTo>
                    <a:pt x="99972" y="1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25"/>
            <p:cNvSpPr/>
            <p:nvPr/>
          </p:nvSpPr>
          <p:spPr>
            <a:xfrm>
              <a:off x="-25" y="152400"/>
              <a:ext cx="8991482" cy="270531"/>
            </a:xfrm>
            <a:custGeom>
              <a:avLst/>
              <a:gdLst/>
              <a:ahLst/>
              <a:cxnLst/>
              <a:rect l="l" t="t" r="r" b="b"/>
              <a:pathLst>
                <a:path w="99972" h="9029" extrusionOk="0">
                  <a:moveTo>
                    <a:pt x="0" y="1"/>
                  </a:moveTo>
                  <a:lnTo>
                    <a:pt x="0" y="9028"/>
                  </a:lnTo>
                  <a:lnTo>
                    <a:pt x="99972" y="9028"/>
                  </a:lnTo>
                  <a:lnTo>
                    <a:pt x="99972" y="1"/>
                  </a:ln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00" name="Google Shape;1200;p25"/>
            <p:cNvGrpSpPr/>
            <p:nvPr/>
          </p:nvGrpSpPr>
          <p:grpSpPr>
            <a:xfrm>
              <a:off x="8788026" y="217953"/>
              <a:ext cx="139356" cy="139356"/>
              <a:chOff x="3300229" y="786025"/>
              <a:chExt cx="116275" cy="116275"/>
            </a:xfrm>
          </p:grpSpPr>
          <p:sp>
            <p:nvSpPr>
              <p:cNvPr id="1201" name="Google Shape;1201;p25"/>
              <p:cNvSpPr/>
              <p:nvPr/>
            </p:nvSpPr>
            <p:spPr>
              <a:xfrm>
                <a:off x="3300229" y="786025"/>
                <a:ext cx="116275" cy="116275"/>
              </a:xfrm>
              <a:custGeom>
                <a:avLst/>
                <a:gdLst/>
                <a:ahLst/>
                <a:cxnLst/>
                <a:rect l="l" t="t" r="r" b="b"/>
                <a:pathLst>
                  <a:path w="4651" h="4651" extrusionOk="0">
                    <a:moveTo>
                      <a:pt x="0" y="0"/>
                    </a:moveTo>
                    <a:lnTo>
                      <a:pt x="0" y="4651"/>
                    </a:lnTo>
                    <a:lnTo>
                      <a:pt x="4651" y="4651"/>
                    </a:lnTo>
                    <a:lnTo>
                      <a:pt x="4651" y="0"/>
                    </a:lnTo>
                    <a:close/>
                  </a:path>
                </a:pathLst>
              </a:custGeom>
              <a:solidFill>
                <a:schemeClr val="dk2"/>
              </a:solidFill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2" name="Google Shape;1202;p25"/>
              <p:cNvSpPr/>
              <p:nvPr/>
            </p:nvSpPr>
            <p:spPr>
              <a:xfrm>
                <a:off x="3335179" y="820975"/>
                <a:ext cx="45625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825" h="1825" fill="none" extrusionOk="0">
                    <a:moveTo>
                      <a:pt x="1824" y="0"/>
                    </a:moveTo>
                    <a:lnTo>
                      <a:pt x="1" y="1824"/>
                    </a:lnTo>
                  </a:path>
                </a:pathLst>
              </a:custGeom>
              <a:noFill/>
              <a:ln w="19050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3" name="Google Shape;1203;p25"/>
              <p:cNvSpPr/>
              <p:nvPr/>
            </p:nvSpPr>
            <p:spPr>
              <a:xfrm>
                <a:off x="3335179" y="820975"/>
                <a:ext cx="45625" cy="45625"/>
              </a:xfrm>
              <a:custGeom>
                <a:avLst/>
                <a:gdLst/>
                <a:ahLst/>
                <a:cxnLst/>
                <a:rect l="l" t="t" r="r" b="b"/>
                <a:pathLst>
                  <a:path w="1825" h="1825" fill="none" extrusionOk="0">
                    <a:moveTo>
                      <a:pt x="1" y="0"/>
                    </a:moveTo>
                    <a:lnTo>
                      <a:pt x="1824" y="1824"/>
                    </a:lnTo>
                  </a:path>
                </a:pathLst>
              </a:custGeom>
              <a:noFill/>
              <a:ln w="19050" cap="flat" cmpd="sng">
                <a:solidFill>
                  <a:schemeClr val="lt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04" name="Google Shape;1204;p25"/>
          <p:cNvGrpSpPr/>
          <p:nvPr/>
        </p:nvGrpSpPr>
        <p:grpSpPr>
          <a:xfrm>
            <a:off x="240388" y="534352"/>
            <a:ext cx="8663224" cy="4336389"/>
            <a:chOff x="240388" y="534352"/>
            <a:chExt cx="8663224" cy="4336389"/>
          </a:xfrm>
        </p:grpSpPr>
        <p:grpSp>
          <p:nvGrpSpPr>
            <p:cNvPr id="1205" name="Google Shape;1205;p25"/>
            <p:cNvGrpSpPr/>
            <p:nvPr/>
          </p:nvGrpSpPr>
          <p:grpSpPr>
            <a:xfrm>
              <a:off x="7587196" y="4283288"/>
              <a:ext cx="1316416" cy="587453"/>
              <a:chOff x="7611021" y="496717"/>
              <a:chExt cx="1316416" cy="587453"/>
            </a:xfrm>
          </p:grpSpPr>
          <p:sp>
            <p:nvSpPr>
              <p:cNvPr id="1206" name="Google Shape;1206;p25"/>
              <p:cNvSpPr/>
              <p:nvPr/>
            </p:nvSpPr>
            <p:spPr>
              <a:xfrm rot="-5400000">
                <a:off x="7610489" y="537402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7" name="Google Shape;1207;p25"/>
              <p:cNvSpPr/>
              <p:nvPr/>
            </p:nvSpPr>
            <p:spPr>
              <a:xfrm>
                <a:off x="7651175" y="496717"/>
                <a:ext cx="0" cy="80307"/>
              </a:xfrm>
              <a:custGeom>
                <a:avLst/>
                <a:gdLst/>
                <a:ahLst/>
                <a:cxnLst/>
                <a:rect l="l" t="t" r="r" b="b"/>
                <a:pathLst>
                  <a:path h="2190" fill="none" extrusionOk="0">
                    <a:moveTo>
                      <a:pt x="0" y="2189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8" name="Google Shape;1208;p25"/>
              <p:cNvSpPr/>
              <p:nvPr/>
            </p:nvSpPr>
            <p:spPr>
              <a:xfrm rot="-5400000">
                <a:off x="7857902" y="537402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1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9" name="Google Shape;1209;p25"/>
              <p:cNvSpPr/>
              <p:nvPr/>
            </p:nvSpPr>
            <p:spPr>
              <a:xfrm>
                <a:off x="7898074" y="496167"/>
                <a:ext cx="0" cy="81407"/>
              </a:xfrm>
              <a:custGeom>
                <a:avLst/>
                <a:gdLst/>
                <a:ahLst/>
                <a:cxnLst/>
                <a:rect l="l" t="t" r="r" b="b"/>
                <a:pathLst>
                  <a:path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0" name="Google Shape;1210;p25"/>
              <p:cNvSpPr/>
              <p:nvPr/>
            </p:nvSpPr>
            <p:spPr>
              <a:xfrm rot="-5400000">
                <a:off x="8104251" y="537402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1" name="Google Shape;1211;p25"/>
              <p:cNvSpPr/>
              <p:nvPr/>
            </p:nvSpPr>
            <p:spPr>
              <a:xfrm>
                <a:off x="8145523" y="496167"/>
                <a:ext cx="0" cy="81407"/>
              </a:xfrm>
              <a:custGeom>
                <a:avLst/>
                <a:gdLst/>
                <a:ahLst/>
                <a:cxnLst/>
                <a:rect l="l" t="t" r="r" b="b"/>
                <a:pathLst>
                  <a:path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2" name="Google Shape;1212;p25"/>
              <p:cNvSpPr/>
              <p:nvPr/>
            </p:nvSpPr>
            <p:spPr>
              <a:xfrm rot="-5400000">
                <a:off x="8351700" y="537402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3" name="Google Shape;1213;p25"/>
              <p:cNvSpPr/>
              <p:nvPr/>
            </p:nvSpPr>
            <p:spPr>
              <a:xfrm>
                <a:off x="8392386" y="496717"/>
                <a:ext cx="0" cy="80307"/>
              </a:xfrm>
              <a:custGeom>
                <a:avLst/>
                <a:gdLst/>
                <a:ahLst/>
                <a:cxnLst/>
                <a:rect l="l" t="t" r="r" b="b"/>
                <a:pathLst>
                  <a:path h="2190" fill="none" extrusionOk="0">
                    <a:moveTo>
                      <a:pt x="0" y="2189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4" name="Google Shape;1214;p25"/>
              <p:cNvSpPr/>
              <p:nvPr/>
            </p:nvSpPr>
            <p:spPr>
              <a:xfrm rot="-5400000">
                <a:off x="8599149" y="537402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5" name="Google Shape;1215;p25"/>
              <p:cNvSpPr/>
              <p:nvPr/>
            </p:nvSpPr>
            <p:spPr>
              <a:xfrm>
                <a:off x="8639285" y="496167"/>
                <a:ext cx="0" cy="81407"/>
              </a:xfrm>
              <a:custGeom>
                <a:avLst/>
                <a:gdLst/>
                <a:ahLst/>
                <a:cxnLst/>
                <a:rect l="l" t="t" r="r" b="b"/>
                <a:pathLst>
                  <a:path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6" name="Google Shape;1216;p25"/>
              <p:cNvSpPr/>
              <p:nvPr/>
            </p:nvSpPr>
            <p:spPr>
              <a:xfrm rot="-5400000">
                <a:off x="8845462" y="537402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7" name="Google Shape;1217;p25"/>
              <p:cNvSpPr/>
              <p:nvPr/>
            </p:nvSpPr>
            <p:spPr>
              <a:xfrm>
                <a:off x="8886734" y="496167"/>
                <a:ext cx="0" cy="81407"/>
              </a:xfrm>
              <a:custGeom>
                <a:avLst/>
                <a:gdLst/>
                <a:ahLst/>
                <a:cxnLst/>
                <a:rect l="l" t="t" r="r" b="b"/>
                <a:pathLst>
                  <a:path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8" name="Google Shape;1218;p25"/>
              <p:cNvSpPr/>
              <p:nvPr/>
            </p:nvSpPr>
            <p:spPr>
              <a:xfrm rot="-5400000">
                <a:off x="7610489" y="790425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9" name="Google Shape;1219;p25"/>
              <p:cNvSpPr/>
              <p:nvPr/>
            </p:nvSpPr>
            <p:spPr>
              <a:xfrm rot="-5400000">
                <a:off x="7651156" y="749721"/>
                <a:ext cx="37" cy="803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0" y="2189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0" name="Google Shape;1220;p25"/>
              <p:cNvSpPr/>
              <p:nvPr/>
            </p:nvSpPr>
            <p:spPr>
              <a:xfrm rot="-5400000">
                <a:off x="7857902" y="790425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1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1" name="Google Shape;1221;p25"/>
              <p:cNvSpPr/>
              <p:nvPr/>
            </p:nvSpPr>
            <p:spPr>
              <a:xfrm rot="-5400000">
                <a:off x="7898056" y="749171"/>
                <a:ext cx="37" cy="814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2" name="Google Shape;1222;p25"/>
              <p:cNvSpPr/>
              <p:nvPr/>
            </p:nvSpPr>
            <p:spPr>
              <a:xfrm rot="-5400000">
                <a:off x="8104251" y="790425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3" name="Google Shape;1223;p25"/>
              <p:cNvSpPr/>
              <p:nvPr/>
            </p:nvSpPr>
            <p:spPr>
              <a:xfrm rot="-5400000">
                <a:off x="8145505" y="749171"/>
                <a:ext cx="37" cy="814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4" name="Google Shape;1224;p25"/>
              <p:cNvSpPr/>
              <p:nvPr/>
            </p:nvSpPr>
            <p:spPr>
              <a:xfrm rot="-5400000">
                <a:off x="8351700" y="790425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5" name="Google Shape;1225;p25"/>
              <p:cNvSpPr/>
              <p:nvPr/>
            </p:nvSpPr>
            <p:spPr>
              <a:xfrm rot="-5400000">
                <a:off x="8392367" y="749721"/>
                <a:ext cx="37" cy="803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0" y="2189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6" name="Google Shape;1226;p25"/>
              <p:cNvSpPr/>
              <p:nvPr/>
            </p:nvSpPr>
            <p:spPr>
              <a:xfrm rot="-5400000">
                <a:off x="8599149" y="790425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7" name="Google Shape;1227;p25"/>
              <p:cNvSpPr/>
              <p:nvPr/>
            </p:nvSpPr>
            <p:spPr>
              <a:xfrm rot="-5400000">
                <a:off x="8639266" y="749171"/>
                <a:ext cx="37" cy="814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8" name="Google Shape;1228;p25"/>
              <p:cNvSpPr/>
              <p:nvPr/>
            </p:nvSpPr>
            <p:spPr>
              <a:xfrm rot="-5400000">
                <a:off x="8845462" y="790425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19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29" name="Google Shape;1229;p25"/>
              <p:cNvSpPr/>
              <p:nvPr/>
            </p:nvSpPr>
            <p:spPr>
              <a:xfrm rot="-5400000">
                <a:off x="8886715" y="749171"/>
                <a:ext cx="37" cy="814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0" name="Google Shape;1230;p25"/>
              <p:cNvSpPr/>
              <p:nvPr/>
            </p:nvSpPr>
            <p:spPr>
              <a:xfrm rot="-5400000">
                <a:off x="7610489" y="1043448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1" name="Google Shape;1231;p25"/>
              <p:cNvSpPr/>
              <p:nvPr/>
            </p:nvSpPr>
            <p:spPr>
              <a:xfrm rot="-5400000">
                <a:off x="7651156" y="1003881"/>
                <a:ext cx="37" cy="803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1" y="2189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2" name="Google Shape;1232;p25"/>
              <p:cNvSpPr/>
              <p:nvPr/>
            </p:nvSpPr>
            <p:spPr>
              <a:xfrm rot="-5400000">
                <a:off x="7857902" y="1043448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1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3" name="Google Shape;1233;p25"/>
              <p:cNvSpPr/>
              <p:nvPr/>
            </p:nvSpPr>
            <p:spPr>
              <a:xfrm rot="-5400000">
                <a:off x="7898056" y="1003331"/>
                <a:ext cx="37" cy="814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1" y="2219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4" name="Google Shape;1234;p25"/>
              <p:cNvSpPr/>
              <p:nvPr/>
            </p:nvSpPr>
            <p:spPr>
              <a:xfrm rot="-5400000">
                <a:off x="8104251" y="1043448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5" name="Google Shape;1235;p25"/>
              <p:cNvSpPr/>
              <p:nvPr/>
            </p:nvSpPr>
            <p:spPr>
              <a:xfrm rot="-5400000">
                <a:off x="8145505" y="1003331"/>
                <a:ext cx="37" cy="814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1" y="2219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6" name="Google Shape;1236;p25"/>
              <p:cNvSpPr/>
              <p:nvPr/>
            </p:nvSpPr>
            <p:spPr>
              <a:xfrm rot="-5400000">
                <a:off x="8351700" y="1043448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7" name="Google Shape;1237;p25"/>
              <p:cNvSpPr/>
              <p:nvPr/>
            </p:nvSpPr>
            <p:spPr>
              <a:xfrm rot="-5400000">
                <a:off x="8392367" y="1003881"/>
                <a:ext cx="37" cy="803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1" y="2189"/>
                    </a:moveTo>
                    <a:lnTo>
                      <a:pt x="1" y="1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8" name="Google Shape;1238;p25"/>
              <p:cNvSpPr/>
              <p:nvPr/>
            </p:nvSpPr>
            <p:spPr>
              <a:xfrm rot="-5400000">
                <a:off x="8599149" y="1043448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39" name="Google Shape;1239;p25"/>
              <p:cNvSpPr/>
              <p:nvPr/>
            </p:nvSpPr>
            <p:spPr>
              <a:xfrm rot="-5400000">
                <a:off x="8639266" y="1003331"/>
                <a:ext cx="37" cy="814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1" y="2219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0" name="Google Shape;1240;p25"/>
              <p:cNvSpPr/>
              <p:nvPr/>
            </p:nvSpPr>
            <p:spPr>
              <a:xfrm rot="-5400000">
                <a:off x="8845462" y="1043448"/>
                <a:ext cx="81407" cy="37"/>
              </a:xfrm>
              <a:custGeom>
                <a:avLst/>
                <a:gdLst/>
                <a:ahLst/>
                <a:cxnLst/>
                <a:rect l="l" t="t" r="r" b="b"/>
                <a:pathLst>
                  <a:path w="2220" h="1" fill="none" extrusionOk="0">
                    <a:moveTo>
                      <a:pt x="2220" y="0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41" name="Google Shape;1241;p25"/>
              <p:cNvSpPr/>
              <p:nvPr/>
            </p:nvSpPr>
            <p:spPr>
              <a:xfrm rot="-5400000">
                <a:off x="8886715" y="1003331"/>
                <a:ext cx="37" cy="81407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1" y="2219"/>
                    </a:moveTo>
                    <a:lnTo>
                      <a:pt x="1" y="0"/>
                    </a:lnTo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242" name="Google Shape;1242;p25"/>
            <p:cNvGrpSpPr/>
            <p:nvPr/>
          </p:nvGrpSpPr>
          <p:grpSpPr>
            <a:xfrm flipH="1">
              <a:off x="240388" y="534352"/>
              <a:ext cx="1366293" cy="4336389"/>
              <a:chOff x="7503214" y="534352"/>
              <a:chExt cx="1366293" cy="4336389"/>
            </a:xfrm>
          </p:grpSpPr>
          <p:grpSp>
            <p:nvGrpSpPr>
              <p:cNvPr id="1243" name="Google Shape;1243;p25"/>
              <p:cNvGrpSpPr/>
              <p:nvPr/>
            </p:nvGrpSpPr>
            <p:grpSpPr>
              <a:xfrm rot="5400000">
                <a:off x="6447470" y="2448705"/>
                <a:ext cx="4336389" cy="507683"/>
                <a:chOff x="6856163" y="688475"/>
                <a:chExt cx="2083200" cy="525988"/>
              </a:xfrm>
            </p:grpSpPr>
            <p:cxnSp>
              <p:nvCxnSpPr>
                <p:cNvPr id="1244" name="Google Shape;1244;p25"/>
                <p:cNvCxnSpPr/>
                <p:nvPr/>
              </p:nvCxnSpPr>
              <p:spPr>
                <a:xfrm>
                  <a:off x="6856163" y="688475"/>
                  <a:ext cx="20832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5" name="Google Shape;1245;p25"/>
                <p:cNvCxnSpPr/>
                <p:nvPr/>
              </p:nvCxnSpPr>
              <p:spPr>
                <a:xfrm>
                  <a:off x="6856163" y="863804"/>
                  <a:ext cx="20832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6" name="Google Shape;1246;p25"/>
                <p:cNvCxnSpPr/>
                <p:nvPr/>
              </p:nvCxnSpPr>
              <p:spPr>
                <a:xfrm>
                  <a:off x="6856163" y="1039133"/>
                  <a:ext cx="20832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  <p:cxnSp>
              <p:nvCxnSpPr>
                <p:cNvPr id="1247" name="Google Shape;1247;p25"/>
                <p:cNvCxnSpPr/>
                <p:nvPr/>
              </p:nvCxnSpPr>
              <p:spPr>
                <a:xfrm>
                  <a:off x="6856163" y="1214463"/>
                  <a:ext cx="20832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dot"/>
                  <a:round/>
                  <a:headEnd type="none" w="med" len="med"/>
                  <a:tailEnd type="none" w="med" len="med"/>
                </a:ln>
              </p:spPr>
            </p:cxnSp>
          </p:grpSp>
          <p:grpSp>
            <p:nvGrpSpPr>
              <p:cNvPr id="1248" name="Google Shape;1248;p25"/>
              <p:cNvGrpSpPr/>
              <p:nvPr/>
            </p:nvGrpSpPr>
            <p:grpSpPr>
              <a:xfrm>
                <a:off x="7503214" y="706981"/>
                <a:ext cx="1023225" cy="291050"/>
                <a:chOff x="7503214" y="706981"/>
                <a:chExt cx="1023225" cy="291050"/>
              </a:xfrm>
            </p:grpSpPr>
            <p:sp>
              <p:nvSpPr>
                <p:cNvPr id="1249" name="Google Shape;1249;p25"/>
                <p:cNvSpPr/>
                <p:nvPr/>
              </p:nvSpPr>
              <p:spPr>
                <a:xfrm rot="5400000">
                  <a:off x="8235001" y="706593"/>
                  <a:ext cx="291050" cy="291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42" h="11673" extrusionOk="0">
                      <a:moveTo>
                        <a:pt x="3283" y="0"/>
                      </a:moveTo>
                      <a:lnTo>
                        <a:pt x="0" y="3283"/>
                      </a:lnTo>
                      <a:lnTo>
                        <a:pt x="2554" y="5836"/>
                      </a:lnTo>
                      <a:lnTo>
                        <a:pt x="0" y="8389"/>
                      </a:lnTo>
                      <a:lnTo>
                        <a:pt x="3283" y="11672"/>
                      </a:lnTo>
                      <a:lnTo>
                        <a:pt x="5836" y="9119"/>
                      </a:lnTo>
                      <a:lnTo>
                        <a:pt x="8359" y="11672"/>
                      </a:lnTo>
                      <a:lnTo>
                        <a:pt x="11642" y="8389"/>
                      </a:lnTo>
                      <a:lnTo>
                        <a:pt x="9089" y="5836"/>
                      </a:lnTo>
                      <a:lnTo>
                        <a:pt x="11642" y="3283"/>
                      </a:lnTo>
                      <a:lnTo>
                        <a:pt x="8359" y="0"/>
                      </a:lnTo>
                      <a:lnTo>
                        <a:pt x="5836" y="2554"/>
                      </a:lnTo>
                      <a:lnTo>
                        <a:pt x="3283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0" name="Google Shape;1250;p25"/>
                <p:cNvSpPr/>
                <p:nvPr/>
              </p:nvSpPr>
              <p:spPr>
                <a:xfrm rot="5400000">
                  <a:off x="7869301" y="706593"/>
                  <a:ext cx="291050" cy="291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42" h="11673" extrusionOk="0">
                      <a:moveTo>
                        <a:pt x="3283" y="0"/>
                      </a:moveTo>
                      <a:lnTo>
                        <a:pt x="0" y="3283"/>
                      </a:lnTo>
                      <a:lnTo>
                        <a:pt x="2554" y="5836"/>
                      </a:lnTo>
                      <a:lnTo>
                        <a:pt x="0" y="8389"/>
                      </a:lnTo>
                      <a:lnTo>
                        <a:pt x="3283" y="11672"/>
                      </a:lnTo>
                      <a:lnTo>
                        <a:pt x="5836" y="9119"/>
                      </a:lnTo>
                      <a:lnTo>
                        <a:pt x="8359" y="11672"/>
                      </a:lnTo>
                      <a:lnTo>
                        <a:pt x="11642" y="8389"/>
                      </a:lnTo>
                      <a:lnTo>
                        <a:pt x="9089" y="5836"/>
                      </a:lnTo>
                      <a:lnTo>
                        <a:pt x="11642" y="3283"/>
                      </a:lnTo>
                      <a:lnTo>
                        <a:pt x="8359" y="0"/>
                      </a:lnTo>
                      <a:lnTo>
                        <a:pt x="5836" y="2554"/>
                      </a:lnTo>
                      <a:lnTo>
                        <a:pt x="3283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51" name="Google Shape;1251;p25"/>
                <p:cNvSpPr/>
                <p:nvPr/>
              </p:nvSpPr>
              <p:spPr>
                <a:xfrm rot="5400000">
                  <a:off x="7503601" y="706593"/>
                  <a:ext cx="291050" cy="291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42" h="11673" extrusionOk="0">
                      <a:moveTo>
                        <a:pt x="3283" y="0"/>
                      </a:moveTo>
                      <a:lnTo>
                        <a:pt x="0" y="3283"/>
                      </a:lnTo>
                      <a:lnTo>
                        <a:pt x="2554" y="5836"/>
                      </a:lnTo>
                      <a:lnTo>
                        <a:pt x="0" y="8389"/>
                      </a:lnTo>
                      <a:lnTo>
                        <a:pt x="3283" y="11672"/>
                      </a:lnTo>
                      <a:lnTo>
                        <a:pt x="5836" y="9119"/>
                      </a:lnTo>
                      <a:lnTo>
                        <a:pt x="8359" y="11672"/>
                      </a:lnTo>
                      <a:lnTo>
                        <a:pt x="11642" y="8389"/>
                      </a:lnTo>
                      <a:lnTo>
                        <a:pt x="9089" y="5836"/>
                      </a:lnTo>
                      <a:lnTo>
                        <a:pt x="11642" y="3283"/>
                      </a:lnTo>
                      <a:lnTo>
                        <a:pt x="8359" y="0"/>
                      </a:lnTo>
                      <a:lnTo>
                        <a:pt x="5836" y="2554"/>
                      </a:lnTo>
                      <a:lnTo>
                        <a:pt x="3283" y="0"/>
                      </a:lnTo>
                      <a:close/>
                    </a:path>
                  </a:pathLst>
                </a:custGeom>
                <a:solidFill>
                  <a:schemeClr val="lt2"/>
                </a:solidFill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25">
    <p:spTree>
      <p:nvGrpSpPr>
        <p:cNvPr id="1" name="Shape 1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3" name="Google Shape;1253;p26"/>
          <p:cNvGrpSpPr/>
          <p:nvPr/>
        </p:nvGrpSpPr>
        <p:grpSpPr>
          <a:xfrm>
            <a:off x="76247" y="76200"/>
            <a:ext cx="8991506" cy="4991091"/>
            <a:chOff x="76247" y="76200"/>
            <a:chExt cx="8991506" cy="4991091"/>
          </a:xfrm>
        </p:grpSpPr>
        <p:sp>
          <p:nvSpPr>
            <p:cNvPr id="1254" name="Google Shape;1254;p26"/>
            <p:cNvSpPr/>
            <p:nvPr/>
          </p:nvSpPr>
          <p:spPr>
            <a:xfrm>
              <a:off x="76272" y="76209"/>
              <a:ext cx="8991482" cy="4991083"/>
            </a:xfrm>
            <a:custGeom>
              <a:avLst/>
              <a:gdLst/>
              <a:ahLst/>
              <a:cxnLst/>
              <a:rect l="l" t="t" r="r" b="b"/>
              <a:pathLst>
                <a:path w="99972" h="49424" extrusionOk="0">
                  <a:moveTo>
                    <a:pt x="0" y="1"/>
                  </a:moveTo>
                  <a:lnTo>
                    <a:pt x="0" y="49424"/>
                  </a:lnTo>
                  <a:lnTo>
                    <a:pt x="99972" y="49424"/>
                  </a:lnTo>
                  <a:lnTo>
                    <a:pt x="99972" y="1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0395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55" name="Google Shape;1255;p26"/>
            <p:cNvGrpSpPr/>
            <p:nvPr/>
          </p:nvGrpSpPr>
          <p:grpSpPr>
            <a:xfrm>
              <a:off x="76247" y="76200"/>
              <a:ext cx="8991482" cy="270554"/>
              <a:chOff x="495040" y="1057247"/>
              <a:chExt cx="8991482" cy="270554"/>
            </a:xfrm>
          </p:grpSpPr>
          <p:sp>
            <p:nvSpPr>
              <p:cNvPr id="1256" name="Google Shape;1256;p26"/>
              <p:cNvSpPr/>
              <p:nvPr/>
            </p:nvSpPr>
            <p:spPr>
              <a:xfrm flipH="1">
                <a:off x="495040" y="1057247"/>
                <a:ext cx="8991482" cy="270554"/>
              </a:xfrm>
              <a:custGeom>
                <a:avLst/>
                <a:gdLst/>
                <a:ahLst/>
                <a:cxnLst/>
                <a:rect l="l" t="t" r="r" b="b"/>
                <a:pathLst>
                  <a:path w="99972" h="9029" extrusionOk="0">
                    <a:moveTo>
                      <a:pt x="0" y="1"/>
                    </a:moveTo>
                    <a:lnTo>
                      <a:pt x="0" y="9028"/>
                    </a:lnTo>
                    <a:lnTo>
                      <a:pt x="99972" y="9028"/>
                    </a:lnTo>
                    <a:lnTo>
                      <a:pt x="99972" y="1"/>
                    </a:lnTo>
                    <a:close/>
                  </a:path>
                </a:pathLst>
              </a:custGeom>
              <a:solidFill>
                <a:schemeClr val="lt2"/>
              </a:solidFill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57" name="Google Shape;1257;p26"/>
              <p:cNvGrpSpPr/>
              <p:nvPr/>
            </p:nvGrpSpPr>
            <p:grpSpPr>
              <a:xfrm flipH="1">
                <a:off x="559172" y="1122848"/>
                <a:ext cx="560767" cy="139276"/>
                <a:chOff x="4771000" y="1122848"/>
                <a:chExt cx="560767" cy="139276"/>
              </a:xfrm>
            </p:grpSpPr>
            <p:grpSp>
              <p:nvGrpSpPr>
                <p:cNvPr id="1258" name="Google Shape;1258;p26"/>
                <p:cNvGrpSpPr/>
                <p:nvPr/>
              </p:nvGrpSpPr>
              <p:grpSpPr>
                <a:xfrm>
                  <a:off x="5192567" y="1122848"/>
                  <a:ext cx="139200" cy="139200"/>
                  <a:chOff x="5192567" y="1122848"/>
                  <a:chExt cx="139200" cy="139200"/>
                </a:xfrm>
              </p:grpSpPr>
              <p:sp>
                <p:nvSpPr>
                  <p:cNvPr id="1259" name="Google Shape;1259;p26"/>
                  <p:cNvSpPr/>
                  <p:nvPr/>
                </p:nvSpPr>
                <p:spPr>
                  <a:xfrm>
                    <a:off x="5192567" y="1122848"/>
                    <a:ext cx="139200" cy="13920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905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0" name="Google Shape;1260;p26"/>
                  <p:cNvSpPr/>
                  <p:nvPr/>
                </p:nvSpPr>
                <p:spPr>
                  <a:xfrm rot="5400000">
                    <a:off x="5234842" y="1164441"/>
                    <a:ext cx="54682" cy="546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824" y="0"/>
                        </a:moveTo>
                        <a:lnTo>
                          <a:pt x="1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dk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1" name="Google Shape;1261;p26"/>
                  <p:cNvSpPr/>
                  <p:nvPr/>
                </p:nvSpPr>
                <p:spPr>
                  <a:xfrm rot="5400000">
                    <a:off x="5234842" y="1164441"/>
                    <a:ext cx="54682" cy="54682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" y="0"/>
                        </a:moveTo>
                        <a:lnTo>
                          <a:pt x="1824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dk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262" name="Google Shape;1262;p26"/>
                <p:cNvGrpSpPr/>
                <p:nvPr/>
              </p:nvGrpSpPr>
              <p:grpSpPr>
                <a:xfrm>
                  <a:off x="4771000" y="1122849"/>
                  <a:ext cx="139200" cy="139200"/>
                  <a:chOff x="5192500" y="1122925"/>
                  <a:chExt cx="139200" cy="139200"/>
                </a:xfrm>
              </p:grpSpPr>
              <p:sp>
                <p:nvSpPr>
                  <p:cNvPr id="1263" name="Google Shape;1263;p26"/>
                  <p:cNvSpPr/>
                  <p:nvPr/>
                </p:nvSpPr>
                <p:spPr>
                  <a:xfrm>
                    <a:off x="5192500" y="1122925"/>
                    <a:ext cx="139200" cy="13920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905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4" name="Google Shape;1264;p26"/>
                  <p:cNvSpPr/>
                  <p:nvPr/>
                </p:nvSpPr>
                <p:spPr>
                  <a:xfrm rot="2700000">
                    <a:off x="5234299" y="1164701"/>
                    <a:ext cx="54684" cy="54684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824" y="0"/>
                        </a:moveTo>
                        <a:lnTo>
                          <a:pt x="1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dk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  <p:grpSp>
              <p:nvGrpSpPr>
                <p:cNvPr id="1265" name="Google Shape;1265;p26"/>
                <p:cNvGrpSpPr/>
                <p:nvPr/>
              </p:nvGrpSpPr>
              <p:grpSpPr>
                <a:xfrm>
                  <a:off x="4981783" y="1122924"/>
                  <a:ext cx="139200" cy="139200"/>
                  <a:chOff x="4981783" y="1122924"/>
                  <a:chExt cx="139200" cy="139200"/>
                </a:xfrm>
              </p:grpSpPr>
              <p:sp>
                <p:nvSpPr>
                  <p:cNvPr id="1266" name="Google Shape;1266;p26"/>
                  <p:cNvSpPr/>
                  <p:nvPr/>
                </p:nvSpPr>
                <p:spPr>
                  <a:xfrm>
                    <a:off x="4981783" y="1122924"/>
                    <a:ext cx="139200" cy="139200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19050" cap="flat" cmpd="sng">
                    <a:solidFill>
                      <a:schemeClr val="dk1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267" name="Google Shape;1267;p26"/>
                  <p:cNvSpPr/>
                  <p:nvPr/>
                </p:nvSpPr>
                <p:spPr>
                  <a:xfrm>
                    <a:off x="5026333" y="1167474"/>
                    <a:ext cx="50100" cy="50100"/>
                  </a:xfrm>
                  <a:prstGeom prst="rect">
                    <a:avLst/>
                  </a:prstGeom>
                  <a:solidFill>
                    <a:schemeClr val="dk1"/>
                  </a:solidFill>
                  <a:ln>
                    <a:noFill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</p:grpSp>
      <p:grpSp>
        <p:nvGrpSpPr>
          <p:cNvPr id="1268" name="Google Shape;1268;p26"/>
          <p:cNvGrpSpPr/>
          <p:nvPr/>
        </p:nvGrpSpPr>
        <p:grpSpPr>
          <a:xfrm>
            <a:off x="326489" y="614305"/>
            <a:ext cx="8491880" cy="4219295"/>
            <a:chOff x="326489" y="614305"/>
            <a:chExt cx="8491880" cy="4219295"/>
          </a:xfrm>
        </p:grpSpPr>
        <p:grpSp>
          <p:nvGrpSpPr>
            <p:cNvPr id="1269" name="Google Shape;1269;p26"/>
            <p:cNvGrpSpPr/>
            <p:nvPr/>
          </p:nvGrpSpPr>
          <p:grpSpPr>
            <a:xfrm>
              <a:off x="326489" y="4146302"/>
              <a:ext cx="1540067" cy="687298"/>
              <a:chOff x="-363350" y="-51188"/>
              <a:chExt cx="1540067" cy="687298"/>
            </a:xfrm>
          </p:grpSpPr>
          <p:sp>
            <p:nvSpPr>
              <p:cNvPr id="1270" name="Google Shape;1270;p26"/>
              <p:cNvSpPr/>
              <p:nvPr/>
            </p:nvSpPr>
            <p:spPr>
              <a:xfrm rot="5400000">
                <a:off x="1129720" y="-51163"/>
                <a:ext cx="43" cy="93951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0" y="2189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1" name="Google Shape;1271;p26"/>
              <p:cNvSpPr/>
              <p:nvPr/>
            </p:nvSpPr>
            <p:spPr>
              <a:xfrm rot="5400000">
                <a:off x="840874" y="-51807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2" name="Google Shape;1272;p26"/>
              <p:cNvSpPr/>
              <p:nvPr/>
            </p:nvSpPr>
            <p:spPr>
              <a:xfrm rot="5400000">
                <a:off x="551385" y="-51807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3" name="Google Shape;1273;p26"/>
              <p:cNvSpPr/>
              <p:nvPr/>
            </p:nvSpPr>
            <p:spPr>
              <a:xfrm rot="5400000">
                <a:off x="262582" y="-51163"/>
                <a:ext cx="43" cy="93951"/>
              </a:xfrm>
              <a:custGeom>
                <a:avLst/>
                <a:gdLst/>
                <a:ahLst/>
                <a:cxnLst/>
                <a:rect l="l" t="t" r="r" b="b"/>
                <a:pathLst>
                  <a:path w="1" h="2190" fill="none" extrusionOk="0">
                    <a:moveTo>
                      <a:pt x="0" y="2189"/>
                    </a:moveTo>
                    <a:lnTo>
                      <a:pt x="0" y="1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74" name="Google Shape;1274;p26"/>
              <p:cNvSpPr/>
              <p:nvPr/>
            </p:nvSpPr>
            <p:spPr>
              <a:xfrm rot="5400000">
                <a:off x="-26264" y="-51807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275" name="Google Shape;1275;p26"/>
              <p:cNvGrpSpPr/>
              <p:nvPr/>
            </p:nvGrpSpPr>
            <p:grpSpPr>
              <a:xfrm>
                <a:off x="-363350" y="-51188"/>
                <a:ext cx="1540067" cy="687298"/>
                <a:chOff x="-363350" y="-51188"/>
                <a:chExt cx="1540067" cy="687298"/>
              </a:xfrm>
            </p:grpSpPr>
            <p:sp>
              <p:nvSpPr>
                <p:cNvPr id="1276" name="Google Shape;1276;p26"/>
                <p:cNvSpPr/>
                <p:nvPr/>
              </p:nvSpPr>
              <p:spPr>
                <a:xfrm rot="5400000">
                  <a:off x="1082098" y="58846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19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7" name="Google Shape;1277;p26"/>
                <p:cNvSpPr/>
                <p:nvPr/>
              </p:nvSpPr>
              <p:spPr>
                <a:xfrm rot="5400000">
                  <a:off x="1129720" y="542178"/>
                  <a:ext cx="43" cy="93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190" fill="none" extrusionOk="0">
                      <a:moveTo>
                        <a:pt x="0" y="2189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8" name="Google Shape;1278;p26"/>
                <p:cNvSpPr/>
                <p:nvPr/>
              </p:nvSpPr>
              <p:spPr>
                <a:xfrm rot="5400000">
                  <a:off x="792652" y="58846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19" y="1"/>
                      </a:moveTo>
                      <a:lnTo>
                        <a:pt x="1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79" name="Google Shape;1279;p26"/>
                <p:cNvSpPr/>
                <p:nvPr/>
              </p:nvSpPr>
              <p:spPr>
                <a:xfrm rot="5400000">
                  <a:off x="840874" y="541535"/>
                  <a:ext cx="43" cy="95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220" fill="none" extrusionOk="0">
                      <a:moveTo>
                        <a:pt x="0" y="221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0" name="Google Shape;1280;p26"/>
                <p:cNvSpPr/>
                <p:nvPr/>
              </p:nvSpPr>
              <p:spPr>
                <a:xfrm rot="5400000">
                  <a:off x="504450" y="58846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19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1" name="Google Shape;1281;p26"/>
                <p:cNvSpPr/>
                <p:nvPr/>
              </p:nvSpPr>
              <p:spPr>
                <a:xfrm rot="5400000">
                  <a:off x="551385" y="541535"/>
                  <a:ext cx="43" cy="95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220" fill="none" extrusionOk="0">
                      <a:moveTo>
                        <a:pt x="0" y="221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2" name="Google Shape;1282;p26"/>
                <p:cNvSpPr/>
                <p:nvPr/>
              </p:nvSpPr>
              <p:spPr>
                <a:xfrm rot="5400000">
                  <a:off x="214960" y="58846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19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3" name="Google Shape;1283;p26"/>
                <p:cNvSpPr/>
                <p:nvPr/>
              </p:nvSpPr>
              <p:spPr>
                <a:xfrm rot="5400000">
                  <a:off x="262582" y="542178"/>
                  <a:ext cx="43" cy="93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190" fill="none" extrusionOk="0">
                      <a:moveTo>
                        <a:pt x="0" y="2189"/>
                      </a:moveTo>
                      <a:lnTo>
                        <a:pt x="0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4" name="Google Shape;1284;p26"/>
                <p:cNvSpPr/>
                <p:nvPr/>
              </p:nvSpPr>
              <p:spPr>
                <a:xfrm rot="5400000">
                  <a:off x="-74529" y="58846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19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5" name="Google Shape;1285;p26"/>
                <p:cNvSpPr/>
                <p:nvPr/>
              </p:nvSpPr>
              <p:spPr>
                <a:xfrm rot="5400000">
                  <a:off x="-26264" y="541535"/>
                  <a:ext cx="43" cy="95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220" fill="none" extrusionOk="0">
                      <a:moveTo>
                        <a:pt x="0" y="221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6" name="Google Shape;1286;p26"/>
                <p:cNvSpPr/>
                <p:nvPr/>
              </p:nvSpPr>
              <p:spPr>
                <a:xfrm rot="5400000">
                  <a:off x="-362688" y="58846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19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7" name="Google Shape;1287;p26"/>
                <p:cNvSpPr/>
                <p:nvPr/>
              </p:nvSpPr>
              <p:spPr>
                <a:xfrm rot="5400000">
                  <a:off x="-315753" y="541535"/>
                  <a:ext cx="43" cy="95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220" fill="none" extrusionOk="0">
                      <a:moveTo>
                        <a:pt x="0" y="2219"/>
                      </a:moveTo>
                      <a:lnTo>
                        <a:pt x="0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8" name="Google Shape;1288;p26"/>
                <p:cNvSpPr/>
                <p:nvPr/>
              </p:nvSpPr>
              <p:spPr>
                <a:xfrm rot="5400000">
                  <a:off x="1082098" y="292440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89" name="Google Shape;1289;p26"/>
                <p:cNvSpPr/>
                <p:nvPr/>
              </p:nvSpPr>
              <p:spPr>
                <a:xfrm rot="5400000">
                  <a:off x="1129720" y="244821"/>
                  <a:ext cx="43" cy="93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190" fill="none" extrusionOk="0">
                      <a:moveTo>
                        <a:pt x="1" y="2189"/>
                      </a:moveTo>
                      <a:lnTo>
                        <a:pt x="1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0" name="Google Shape;1290;p26"/>
                <p:cNvSpPr/>
                <p:nvPr/>
              </p:nvSpPr>
              <p:spPr>
                <a:xfrm rot="5400000">
                  <a:off x="792652" y="292440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1"/>
                      </a:moveTo>
                      <a:lnTo>
                        <a:pt x="1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1" name="Google Shape;1291;p26"/>
                <p:cNvSpPr/>
                <p:nvPr/>
              </p:nvSpPr>
              <p:spPr>
                <a:xfrm rot="5400000">
                  <a:off x="840874" y="244178"/>
                  <a:ext cx="43" cy="95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220" fill="none" extrusionOk="0">
                      <a:moveTo>
                        <a:pt x="1" y="2219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2" name="Google Shape;1292;p26"/>
                <p:cNvSpPr/>
                <p:nvPr/>
              </p:nvSpPr>
              <p:spPr>
                <a:xfrm rot="5400000">
                  <a:off x="504450" y="292440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3" name="Google Shape;1293;p26"/>
                <p:cNvSpPr/>
                <p:nvPr/>
              </p:nvSpPr>
              <p:spPr>
                <a:xfrm rot="5400000">
                  <a:off x="551385" y="244178"/>
                  <a:ext cx="43" cy="95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220" fill="none" extrusionOk="0">
                      <a:moveTo>
                        <a:pt x="1" y="2219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4" name="Google Shape;1294;p26"/>
                <p:cNvSpPr/>
                <p:nvPr/>
              </p:nvSpPr>
              <p:spPr>
                <a:xfrm rot="5400000">
                  <a:off x="214960" y="292440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5" name="Google Shape;1295;p26"/>
                <p:cNvSpPr/>
                <p:nvPr/>
              </p:nvSpPr>
              <p:spPr>
                <a:xfrm rot="5400000">
                  <a:off x="262582" y="244821"/>
                  <a:ext cx="43" cy="9395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190" fill="none" extrusionOk="0">
                      <a:moveTo>
                        <a:pt x="1" y="2189"/>
                      </a:moveTo>
                      <a:lnTo>
                        <a:pt x="1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6" name="Google Shape;1296;p26"/>
                <p:cNvSpPr/>
                <p:nvPr/>
              </p:nvSpPr>
              <p:spPr>
                <a:xfrm rot="5400000">
                  <a:off x="-74529" y="292440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7" name="Google Shape;1297;p26"/>
                <p:cNvSpPr/>
                <p:nvPr/>
              </p:nvSpPr>
              <p:spPr>
                <a:xfrm rot="5400000">
                  <a:off x="-26264" y="244178"/>
                  <a:ext cx="43" cy="95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220" fill="none" extrusionOk="0">
                      <a:moveTo>
                        <a:pt x="1" y="2219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8" name="Google Shape;1298;p26"/>
                <p:cNvSpPr/>
                <p:nvPr/>
              </p:nvSpPr>
              <p:spPr>
                <a:xfrm rot="5400000">
                  <a:off x="-362688" y="292440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299" name="Google Shape;1299;p26"/>
                <p:cNvSpPr/>
                <p:nvPr/>
              </p:nvSpPr>
              <p:spPr>
                <a:xfrm rot="5400000">
                  <a:off x="-315753" y="244178"/>
                  <a:ext cx="43" cy="9523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" h="2220" fill="none" extrusionOk="0">
                      <a:moveTo>
                        <a:pt x="1" y="2219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0" name="Google Shape;1300;p26"/>
                <p:cNvSpPr/>
                <p:nvPr/>
              </p:nvSpPr>
              <p:spPr>
                <a:xfrm rot="5400000">
                  <a:off x="1082098" y="-358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1" name="Google Shape;1301;p26"/>
                <p:cNvSpPr/>
                <p:nvPr/>
              </p:nvSpPr>
              <p:spPr>
                <a:xfrm rot="5400000">
                  <a:off x="792652" y="-358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1"/>
                      </a:moveTo>
                      <a:lnTo>
                        <a:pt x="1" y="1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2" name="Google Shape;1302;p26"/>
                <p:cNvSpPr/>
                <p:nvPr/>
              </p:nvSpPr>
              <p:spPr>
                <a:xfrm rot="5400000">
                  <a:off x="504450" y="-358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3" name="Google Shape;1303;p26"/>
                <p:cNvSpPr/>
                <p:nvPr/>
              </p:nvSpPr>
              <p:spPr>
                <a:xfrm rot="5400000">
                  <a:off x="214960" y="-358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4" name="Google Shape;1304;p26"/>
                <p:cNvSpPr/>
                <p:nvPr/>
              </p:nvSpPr>
              <p:spPr>
                <a:xfrm rot="5400000">
                  <a:off x="-74529" y="-358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05" name="Google Shape;1305;p26"/>
                <p:cNvSpPr/>
                <p:nvPr/>
              </p:nvSpPr>
              <p:spPr>
                <a:xfrm rot="5400000">
                  <a:off x="-362688" y="-3587"/>
                  <a:ext cx="95244" cy="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220" h="1" fill="none" extrusionOk="0">
                      <a:moveTo>
                        <a:pt x="2220" y="0"/>
                      </a:moveTo>
                      <a:lnTo>
                        <a:pt x="1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306" name="Google Shape;1306;p26"/>
              <p:cNvSpPr/>
              <p:nvPr/>
            </p:nvSpPr>
            <p:spPr>
              <a:xfrm rot="5400000">
                <a:off x="-315753" y="-51807"/>
                <a:ext cx="43" cy="95238"/>
              </a:xfrm>
              <a:custGeom>
                <a:avLst/>
                <a:gdLst/>
                <a:ahLst/>
                <a:cxnLst/>
                <a:rect l="l" t="t" r="r" b="b"/>
                <a:pathLst>
                  <a:path w="1" h="2220" fill="none" extrusionOk="0">
                    <a:moveTo>
                      <a:pt x="0" y="2219"/>
                    </a:moveTo>
                    <a:lnTo>
                      <a:pt x="0" y="0"/>
                    </a:lnTo>
                  </a:path>
                </a:pathLst>
              </a:custGeom>
              <a:noFill/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07" name="Google Shape;1307;p26"/>
            <p:cNvGrpSpPr/>
            <p:nvPr/>
          </p:nvGrpSpPr>
          <p:grpSpPr>
            <a:xfrm>
              <a:off x="854985" y="614305"/>
              <a:ext cx="1913983" cy="521706"/>
              <a:chOff x="489414" y="450012"/>
              <a:chExt cx="2153203" cy="586912"/>
            </a:xfrm>
          </p:grpSpPr>
          <p:sp>
            <p:nvSpPr>
              <p:cNvPr id="1308" name="Google Shape;1308;p26"/>
              <p:cNvSpPr/>
              <p:nvPr/>
            </p:nvSpPr>
            <p:spPr>
              <a:xfrm>
                <a:off x="489414" y="450012"/>
                <a:ext cx="2153203" cy="586912"/>
              </a:xfrm>
              <a:custGeom>
                <a:avLst/>
                <a:gdLst/>
                <a:ahLst/>
                <a:cxnLst/>
                <a:rect l="l" t="t" r="r" b="b"/>
                <a:pathLst>
                  <a:path w="50518" h="13770" fill="none" extrusionOk="0">
                    <a:moveTo>
                      <a:pt x="50518" y="0"/>
                    </a:moveTo>
                    <a:lnTo>
                      <a:pt x="0" y="0"/>
                    </a:lnTo>
                    <a:lnTo>
                      <a:pt x="0" y="9089"/>
                    </a:lnTo>
                    <a:lnTo>
                      <a:pt x="38755" y="9089"/>
                    </a:lnTo>
                    <a:lnTo>
                      <a:pt x="41217" y="13344"/>
                    </a:lnTo>
                    <a:cubicBezTo>
                      <a:pt x="41460" y="13770"/>
                      <a:pt x="42129" y="13587"/>
                      <a:pt x="42129" y="13101"/>
                    </a:cubicBezTo>
                    <a:lnTo>
                      <a:pt x="42129" y="9089"/>
                    </a:lnTo>
                    <a:lnTo>
                      <a:pt x="50518" y="9089"/>
                    </a:lnTo>
                    <a:close/>
                  </a:path>
                </a:pathLst>
              </a:custGeom>
              <a:noFill/>
              <a:ln w="19050" cap="flat" cmpd="sng">
                <a:solidFill>
                  <a:schemeClr val="lt2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09" name="Google Shape;1309;p26"/>
              <p:cNvGrpSpPr/>
              <p:nvPr/>
            </p:nvGrpSpPr>
            <p:grpSpPr>
              <a:xfrm>
                <a:off x="584420" y="519414"/>
                <a:ext cx="1963411" cy="246971"/>
                <a:chOff x="571861" y="517439"/>
                <a:chExt cx="1963411" cy="246971"/>
              </a:xfrm>
            </p:grpSpPr>
            <p:sp>
              <p:nvSpPr>
                <p:cNvPr id="1310" name="Google Shape;1310;p26"/>
                <p:cNvSpPr/>
                <p:nvPr/>
              </p:nvSpPr>
              <p:spPr>
                <a:xfrm>
                  <a:off x="571861" y="517439"/>
                  <a:ext cx="246316" cy="24697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1642" h="11673" fill="none" extrusionOk="0">
                      <a:moveTo>
                        <a:pt x="3283" y="11672"/>
                      </a:moveTo>
                      <a:lnTo>
                        <a:pt x="5836" y="9119"/>
                      </a:lnTo>
                      <a:lnTo>
                        <a:pt x="8359" y="11672"/>
                      </a:lnTo>
                      <a:lnTo>
                        <a:pt x="11642" y="8389"/>
                      </a:lnTo>
                      <a:lnTo>
                        <a:pt x="9089" y="5836"/>
                      </a:lnTo>
                      <a:lnTo>
                        <a:pt x="11642" y="3283"/>
                      </a:lnTo>
                      <a:lnTo>
                        <a:pt x="8359" y="0"/>
                      </a:lnTo>
                      <a:lnTo>
                        <a:pt x="5836" y="2554"/>
                      </a:lnTo>
                      <a:lnTo>
                        <a:pt x="3283" y="0"/>
                      </a:lnTo>
                      <a:lnTo>
                        <a:pt x="0" y="3283"/>
                      </a:lnTo>
                      <a:lnTo>
                        <a:pt x="2554" y="5836"/>
                      </a:lnTo>
                      <a:lnTo>
                        <a:pt x="0" y="8389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lt2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1" name="Google Shape;1311;p26"/>
                <p:cNvSpPr/>
                <p:nvPr/>
              </p:nvSpPr>
              <p:spPr>
                <a:xfrm>
                  <a:off x="949850" y="517474"/>
                  <a:ext cx="246900" cy="246900"/>
                </a:xfrm>
                <a:prstGeom prst="noSmoking">
                  <a:avLst>
                    <a:gd name="adj" fmla="val 18750"/>
                  </a:avLst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2" name="Google Shape;1312;p26"/>
                <p:cNvSpPr/>
                <p:nvPr/>
              </p:nvSpPr>
              <p:spPr>
                <a:xfrm>
                  <a:off x="1328423" y="517750"/>
                  <a:ext cx="246348" cy="246348"/>
                </a:xfrm>
                <a:prstGeom prst="irregularSeal2">
                  <a:avLst/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3" name="Google Shape;1313;p26"/>
                <p:cNvSpPr/>
                <p:nvPr/>
              </p:nvSpPr>
              <p:spPr>
                <a:xfrm>
                  <a:off x="1706444" y="517474"/>
                  <a:ext cx="246900" cy="246900"/>
                </a:xfrm>
                <a:prstGeom prst="smileyFace">
                  <a:avLst>
                    <a:gd name="adj" fmla="val -4653"/>
                  </a:avLst>
                </a:pr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4" name="Google Shape;1314;p26"/>
                <p:cNvSpPr/>
                <p:nvPr/>
              </p:nvSpPr>
              <p:spPr>
                <a:xfrm>
                  <a:off x="2085017" y="517486"/>
                  <a:ext cx="185132" cy="24687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238" h="40705" extrusionOk="0">
                      <a:moveTo>
                        <a:pt x="21063" y="0"/>
                      </a:moveTo>
                      <a:lnTo>
                        <a:pt x="14602" y="13956"/>
                      </a:lnTo>
                      <a:lnTo>
                        <a:pt x="8529" y="5470"/>
                      </a:lnTo>
                      <a:lnTo>
                        <a:pt x="0" y="40704"/>
                      </a:lnTo>
                      <a:lnTo>
                        <a:pt x="11802" y="21321"/>
                      </a:lnTo>
                      <a:lnTo>
                        <a:pt x="17445" y="30280"/>
                      </a:lnTo>
                      <a:lnTo>
                        <a:pt x="30237" y="9045"/>
                      </a:lnTo>
                      <a:lnTo>
                        <a:pt x="21063" y="0"/>
                      </a:lnTo>
                      <a:close/>
                    </a:path>
                  </a:pathLst>
                </a:custGeom>
                <a:noFill/>
                <a:ln w="19050" cap="flat" cmpd="sng">
                  <a:solidFill>
                    <a:schemeClr val="lt2"/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315" name="Google Shape;1315;p26"/>
                <p:cNvSpPr/>
                <p:nvPr/>
              </p:nvSpPr>
              <p:spPr>
                <a:xfrm>
                  <a:off x="2401823" y="517474"/>
                  <a:ext cx="133449" cy="246900"/>
                </a:xfrm>
                <a:prstGeom prst="rect">
                  <a:avLst/>
                </a:prstGeom>
              </p:spPr>
              <p:txBody>
                <a:bodyPr>
                  <a:prstTxWarp prst="textPlain">
                    <a:avLst/>
                  </a:prstTxWarp>
                </a:bodyPr>
                <a:lstStyle/>
                <a:p>
                  <a:pPr lvl="0" algn="ctr"/>
                  <a:r>
                    <a:rPr b="0" i="0">
                      <a:ln w="19050" cap="flat" cmpd="sng">
                        <a:solidFill>
                          <a:schemeClr val="lt2"/>
                        </a:solidFill>
                        <a:prstDash val="solid"/>
                        <a:round/>
                        <a:headEnd type="none" w="sm" len="sm"/>
                        <a:tailEnd type="none" w="sm" len="sm"/>
                      </a:ln>
                      <a:noFill/>
                      <a:latin typeface="Arial"/>
                    </a:rPr>
                    <a:t>!!</a:t>
                  </a:r>
                </a:p>
              </p:txBody>
            </p:sp>
          </p:grpSp>
        </p:grpSp>
        <p:grpSp>
          <p:nvGrpSpPr>
            <p:cNvPr id="1316" name="Google Shape;1316;p26"/>
            <p:cNvGrpSpPr/>
            <p:nvPr/>
          </p:nvGrpSpPr>
          <p:grpSpPr>
            <a:xfrm>
              <a:off x="326493" y="614305"/>
              <a:ext cx="291050" cy="657525"/>
              <a:chOff x="7875018" y="1882075"/>
              <a:chExt cx="291050" cy="657525"/>
            </a:xfrm>
          </p:grpSpPr>
          <p:sp>
            <p:nvSpPr>
              <p:cNvPr id="1317" name="Google Shape;1317;p26"/>
              <p:cNvSpPr/>
              <p:nvPr/>
            </p:nvSpPr>
            <p:spPr>
              <a:xfrm>
                <a:off x="7875018" y="1882075"/>
                <a:ext cx="291050" cy="291825"/>
              </a:xfrm>
              <a:custGeom>
                <a:avLst/>
                <a:gdLst/>
                <a:ahLst/>
                <a:cxnLst/>
                <a:rect l="l" t="t" r="r" b="b"/>
                <a:pathLst>
                  <a:path w="11642" h="11673" extrusionOk="0">
                    <a:moveTo>
                      <a:pt x="3283" y="0"/>
                    </a:moveTo>
                    <a:lnTo>
                      <a:pt x="0" y="3283"/>
                    </a:lnTo>
                    <a:lnTo>
                      <a:pt x="2554" y="5836"/>
                    </a:lnTo>
                    <a:lnTo>
                      <a:pt x="0" y="8389"/>
                    </a:lnTo>
                    <a:lnTo>
                      <a:pt x="3283" y="11672"/>
                    </a:lnTo>
                    <a:lnTo>
                      <a:pt x="5836" y="9119"/>
                    </a:lnTo>
                    <a:lnTo>
                      <a:pt x="8359" y="11672"/>
                    </a:lnTo>
                    <a:lnTo>
                      <a:pt x="11642" y="8389"/>
                    </a:lnTo>
                    <a:lnTo>
                      <a:pt x="9089" y="5836"/>
                    </a:lnTo>
                    <a:lnTo>
                      <a:pt x="11642" y="3283"/>
                    </a:lnTo>
                    <a:lnTo>
                      <a:pt x="8359" y="0"/>
                    </a:lnTo>
                    <a:lnTo>
                      <a:pt x="5836" y="2554"/>
                    </a:lnTo>
                    <a:lnTo>
                      <a:pt x="328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18" name="Google Shape;1318;p26"/>
              <p:cNvSpPr/>
              <p:nvPr/>
            </p:nvSpPr>
            <p:spPr>
              <a:xfrm>
                <a:off x="7875018" y="2247775"/>
                <a:ext cx="291050" cy="291825"/>
              </a:xfrm>
              <a:custGeom>
                <a:avLst/>
                <a:gdLst/>
                <a:ahLst/>
                <a:cxnLst/>
                <a:rect l="l" t="t" r="r" b="b"/>
                <a:pathLst>
                  <a:path w="11642" h="11673" extrusionOk="0">
                    <a:moveTo>
                      <a:pt x="3283" y="0"/>
                    </a:moveTo>
                    <a:lnTo>
                      <a:pt x="0" y="3283"/>
                    </a:lnTo>
                    <a:lnTo>
                      <a:pt x="2554" y="5836"/>
                    </a:lnTo>
                    <a:lnTo>
                      <a:pt x="0" y="8389"/>
                    </a:lnTo>
                    <a:lnTo>
                      <a:pt x="3283" y="11672"/>
                    </a:lnTo>
                    <a:lnTo>
                      <a:pt x="5836" y="9119"/>
                    </a:lnTo>
                    <a:lnTo>
                      <a:pt x="8359" y="11672"/>
                    </a:lnTo>
                    <a:lnTo>
                      <a:pt x="11642" y="8389"/>
                    </a:lnTo>
                    <a:lnTo>
                      <a:pt x="9089" y="5836"/>
                    </a:lnTo>
                    <a:lnTo>
                      <a:pt x="11642" y="3283"/>
                    </a:lnTo>
                    <a:lnTo>
                      <a:pt x="8359" y="0"/>
                    </a:lnTo>
                    <a:lnTo>
                      <a:pt x="5836" y="2554"/>
                    </a:lnTo>
                    <a:lnTo>
                      <a:pt x="3283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19" name="Google Shape;1319;p26"/>
            <p:cNvGrpSpPr/>
            <p:nvPr/>
          </p:nvGrpSpPr>
          <p:grpSpPr>
            <a:xfrm>
              <a:off x="3006410" y="614305"/>
              <a:ext cx="5811959" cy="505416"/>
              <a:chOff x="2258298" y="3894721"/>
              <a:chExt cx="3784567" cy="505416"/>
            </a:xfrm>
          </p:grpSpPr>
          <p:cxnSp>
            <p:nvCxnSpPr>
              <p:cNvPr id="1320" name="Google Shape;1320;p26"/>
              <p:cNvCxnSpPr/>
              <p:nvPr/>
            </p:nvCxnSpPr>
            <p:spPr>
              <a:xfrm>
                <a:off x="2258365" y="4231665"/>
                <a:ext cx="37845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1" name="Google Shape;1321;p26"/>
              <p:cNvCxnSpPr/>
              <p:nvPr/>
            </p:nvCxnSpPr>
            <p:spPr>
              <a:xfrm>
                <a:off x="2258365" y="4400137"/>
                <a:ext cx="37845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2" name="Google Shape;1322;p26"/>
              <p:cNvCxnSpPr/>
              <p:nvPr/>
            </p:nvCxnSpPr>
            <p:spPr>
              <a:xfrm>
                <a:off x="2258298" y="3894721"/>
                <a:ext cx="37845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  <p:cxnSp>
            <p:nvCxnSpPr>
              <p:cNvPr id="1323" name="Google Shape;1323;p26"/>
              <p:cNvCxnSpPr/>
              <p:nvPr/>
            </p:nvCxnSpPr>
            <p:spPr>
              <a:xfrm>
                <a:off x="2258298" y="4063193"/>
                <a:ext cx="3784500" cy="0"/>
              </a:xfrm>
              <a:prstGeom prst="straightConnector1">
                <a:avLst/>
              </a:prstGeom>
              <a:noFill/>
              <a:ln w="19050" cap="flat" cmpd="sng">
                <a:solidFill>
                  <a:schemeClr val="dk1"/>
                </a:solidFill>
                <a:prstDash val="dot"/>
                <a:round/>
                <a:headEnd type="none" w="med" len="med"/>
                <a:tailEnd type="none" w="med" len="med"/>
              </a:ln>
            </p:spPr>
          </p:cxnSp>
        </p:grpSp>
        <p:grpSp>
          <p:nvGrpSpPr>
            <p:cNvPr id="1324" name="Google Shape;1324;p26"/>
            <p:cNvGrpSpPr/>
            <p:nvPr/>
          </p:nvGrpSpPr>
          <p:grpSpPr>
            <a:xfrm>
              <a:off x="4103869" y="4501200"/>
              <a:ext cx="4714500" cy="332400"/>
              <a:chOff x="4122875" y="4098725"/>
              <a:chExt cx="4714500" cy="332400"/>
            </a:xfrm>
          </p:grpSpPr>
          <p:sp>
            <p:nvSpPr>
              <p:cNvPr id="1325" name="Google Shape;1325;p26"/>
              <p:cNvSpPr/>
              <p:nvPr/>
            </p:nvSpPr>
            <p:spPr>
              <a:xfrm>
                <a:off x="4122875" y="4098725"/>
                <a:ext cx="4714500" cy="332400"/>
              </a:xfrm>
              <a:prstGeom prst="rect">
                <a:avLst/>
              </a:prstGeom>
              <a:solidFill>
                <a:schemeClr val="accen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26" name="Google Shape;1326;p26"/>
              <p:cNvSpPr/>
              <p:nvPr/>
            </p:nvSpPr>
            <p:spPr>
              <a:xfrm rot="5400000">
                <a:off x="4223375" y="4196525"/>
                <a:ext cx="158400" cy="136800"/>
              </a:xfrm>
              <a:prstGeom prst="triangle">
                <a:avLst>
                  <a:gd name="adj" fmla="val 50000"/>
                </a:avLst>
              </a:prstGeom>
              <a:solidFill>
                <a:schemeClr val="lt2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327" name="Google Shape;1327;p26"/>
              <p:cNvGrpSpPr/>
              <p:nvPr/>
            </p:nvGrpSpPr>
            <p:grpSpPr>
              <a:xfrm>
                <a:off x="4515789" y="4196525"/>
                <a:ext cx="4096800" cy="136800"/>
                <a:chOff x="4535725" y="4196525"/>
                <a:chExt cx="4096800" cy="136800"/>
              </a:xfrm>
            </p:grpSpPr>
            <p:cxnSp>
              <p:nvCxnSpPr>
                <p:cNvPr id="1328" name="Google Shape;1328;p26"/>
                <p:cNvCxnSpPr/>
                <p:nvPr/>
              </p:nvCxnSpPr>
              <p:spPr>
                <a:xfrm>
                  <a:off x="4535725" y="4267000"/>
                  <a:ext cx="4096800" cy="0"/>
                </a:xfrm>
                <a:prstGeom prst="straightConnector1">
                  <a:avLst/>
                </a:prstGeom>
                <a:noFill/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med" len="med"/>
                  <a:tailEnd type="none" w="med" len="med"/>
                </a:ln>
              </p:spPr>
            </p:cxnSp>
            <p:sp>
              <p:nvSpPr>
                <p:cNvPr id="1329" name="Google Shape;1329;p26"/>
                <p:cNvSpPr/>
                <p:nvPr/>
              </p:nvSpPr>
              <p:spPr>
                <a:xfrm>
                  <a:off x="7386600" y="4196525"/>
                  <a:ext cx="136800" cy="136800"/>
                </a:xfrm>
                <a:prstGeom prst="ellipse">
                  <a:avLst/>
                </a:prstGeom>
                <a:solidFill>
                  <a:schemeClr val="dk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617550" y="556392"/>
            <a:ext cx="7908900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"/>
              <a:buNone/>
              <a:defRPr sz="32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ce Grotesk"/>
              <a:buNone/>
              <a:defRPr sz="36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ce Grotesk"/>
              <a:buNone/>
              <a:defRPr sz="36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ce Grotesk"/>
              <a:buNone/>
              <a:defRPr sz="36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ce Grotesk"/>
              <a:buNone/>
              <a:defRPr sz="36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ce Grotesk"/>
              <a:buNone/>
              <a:defRPr sz="36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ce Grotesk"/>
              <a:buNone/>
              <a:defRPr sz="36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ce Grotesk"/>
              <a:buNone/>
              <a:defRPr sz="36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Space Grotesk"/>
              <a:buNone/>
              <a:defRPr sz="3600" b="1">
                <a:solidFill>
                  <a:schemeClr val="dk1"/>
                </a:solidFill>
                <a:latin typeface="Space Grotesk"/>
                <a:ea typeface="Space Grotesk"/>
                <a:cs typeface="Space Grotesk"/>
                <a:sym typeface="Space Grotesk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617550" y="1300850"/>
            <a:ext cx="79089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●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○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■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●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○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■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●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○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Source Sans Pro"/>
              <a:buChar char="■"/>
              <a:defRPr sz="16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62" r:id="rId2"/>
    <p:sldLayoutId id="2147483671" r:id="rId3"/>
    <p:sldLayoutId id="2147483672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35"/>
          <p:cNvSpPr/>
          <p:nvPr/>
        </p:nvSpPr>
        <p:spPr>
          <a:xfrm>
            <a:off x="213900" y="1214144"/>
            <a:ext cx="807300" cy="8073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2" name="Google Shape;1622;p35"/>
          <p:cNvSpPr/>
          <p:nvPr/>
        </p:nvSpPr>
        <p:spPr>
          <a:xfrm>
            <a:off x="213900" y="2383002"/>
            <a:ext cx="807300" cy="8073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623" name="Google Shape;1623;p35"/>
          <p:cNvSpPr/>
          <p:nvPr/>
        </p:nvSpPr>
        <p:spPr>
          <a:xfrm>
            <a:off x="203892" y="3651808"/>
            <a:ext cx="807300" cy="8073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624" name="Google Shape;1624;p35"/>
          <p:cNvSpPr txBox="1">
            <a:spLocks noGrp="1"/>
          </p:cNvSpPr>
          <p:nvPr>
            <p:ph type="subTitle" idx="1"/>
          </p:nvPr>
        </p:nvSpPr>
        <p:spPr>
          <a:xfrm>
            <a:off x="1053080" y="744047"/>
            <a:ext cx="7114175" cy="4399453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Plano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de garantia de Acessibilidade do </a:t>
            </a:r>
            <a:r>
              <a:rPr lang="pt-BR" sz="1800" dirty="0" err="1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IFSul</a:t>
            </a:r>
            <a:endParaRPr lang="pt-BR" sz="1800" dirty="0">
              <a:solidFill>
                <a:schemeClr val="accent2">
                  <a:lumMod val="10000"/>
                </a:schemeClr>
              </a:solidFill>
              <a:effectLst/>
              <a:latin typeface="Space Grotesk" panose="020B0604020202020204" charset="0"/>
              <a:ea typeface="Source Sans Pro" panose="020B0503030403020204" pitchFamily="34" charset="0"/>
              <a:cs typeface="Space Grotesk" panose="020B0604020202020204" charset="0"/>
            </a:endParaRP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Revisão da Política de Inclusão e Acessibilidade do 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IFSul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-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Comissão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de acompanhamento da Política de Inclusão e </a:t>
            </a:r>
            <a:r>
              <a:rPr lang="pt-BR" sz="1800" dirty="0" err="1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Acessiblidade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 do 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Ifsul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.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 </a:t>
            </a:r>
            <a:endParaRPr lang="pt-BR" sz="1800" dirty="0">
              <a:solidFill>
                <a:schemeClr val="accent2">
                  <a:lumMod val="10000"/>
                </a:schemeClr>
              </a:solidFill>
              <a:effectLst/>
              <a:latin typeface="Space Grotesk" panose="020B0604020202020204" charset="0"/>
              <a:ea typeface="Source Sans Pro" panose="020B0503030403020204" pitchFamily="34" charset="0"/>
              <a:cs typeface="Space Grotesk" panose="020B0604020202020204" charset="0"/>
            </a:endParaRP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Política de Prevenção e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Enfrentamento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a Assédios e violências do 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IFSul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.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IX Seminário dos Direitos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Humanos</a:t>
            </a:r>
            <a:endParaRPr lang="pt-BR" sz="1800" dirty="0">
              <a:solidFill>
                <a:schemeClr val="accent2">
                  <a:lumMod val="10000"/>
                </a:schemeClr>
              </a:solidFill>
              <a:effectLst/>
              <a:latin typeface="Space Grotesk" panose="020B0604020202020204" charset="0"/>
              <a:ea typeface="Source Sans Pro" panose="020B0503030403020204" pitchFamily="34" charset="0"/>
              <a:cs typeface="Space Grotesk" panose="020B0604020202020204" charset="0"/>
            </a:endParaRP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Parceria IFMT/</a:t>
            </a:r>
            <a:r>
              <a:rPr lang="pt-BR" sz="1800" dirty="0" err="1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IFSul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: Pesquisa Violação dos Direitos Humanos e Bullying no contexto escolar</a:t>
            </a: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kern="1200" dirty="0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GT dos Núcleos </a:t>
            </a:r>
            <a:r>
              <a:rPr lang="pt-BR" sz="1800" kern="1200" dirty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(NAPNE, NEABI e NUGEDS) </a:t>
            </a:r>
            <a:endParaRPr lang="pt-BR" sz="1800" kern="1200" dirty="0" smtClean="0">
              <a:solidFill>
                <a:schemeClr val="accent2">
                  <a:lumMod val="10000"/>
                </a:schemeClr>
              </a:solidFill>
              <a:effectLst/>
              <a:latin typeface="Space Grotesk" panose="020B0604020202020204" charset="0"/>
              <a:ea typeface="Source Sans Pro" panose="020B0503030403020204" pitchFamily="34" charset="0"/>
              <a:cs typeface="Space Grotesk" panose="020B0604020202020204" charset="0"/>
            </a:endParaRPr>
          </a:p>
          <a:p>
            <a:pPr marL="28575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kern="1200" dirty="0" smtClean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5% de cotas Institucionais para Indígenas e Quilombolas</a:t>
            </a:r>
            <a:r>
              <a:rPr lang="pt-BR" sz="1800" kern="1200" dirty="0" smtClean="0">
                <a:solidFill>
                  <a:schemeClr val="accent2">
                    <a:lumMod val="10000"/>
                  </a:schemeClr>
                </a:solidFill>
                <a:effectLst/>
                <a:latin typeface="Space Grotesk" panose="020B0604020202020204" charset="0"/>
                <a:ea typeface="Source Sans Pro" panose="020B0503030403020204" pitchFamily="34" charset="0"/>
                <a:cs typeface="Space Grotesk" panose="020B0604020202020204" charset="0"/>
              </a:rPr>
              <a:t> </a:t>
            </a:r>
            <a:endParaRPr lang="pt-BR" sz="1800" dirty="0">
              <a:solidFill>
                <a:schemeClr val="accent2">
                  <a:lumMod val="10000"/>
                </a:schemeClr>
              </a:solidFill>
              <a:effectLst/>
              <a:latin typeface="Space Grotesk" panose="020B0604020202020204" charset="0"/>
              <a:ea typeface="Source Sans Pro" panose="020B0503030403020204" pitchFamily="34" charset="0"/>
              <a:cs typeface="Space Grotesk" panose="020B060402020202020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Revisão da IN 01/2019 (Presidentes  comissões e NEABI)</a:t>
            </a:r>
            <a:endParaRPr sz="1800" dirty="0">
              <a:solidFill>
                <a:schemeClr val="accent2">
                  <a:lumMod val="10000"/>
                </a:schemeClr>
              </a:solidFill>
              <a:latin typeface="Space Grotesk" panose="020B0604020202020204" charset="0"/>
              <a:cs typeface="Space Grotesk" panose="020B0604020202020204" charset="0"/>
            </a:endParaRPr>
          </a:p>
        </p:txBody>
      </p:sp>
      <p:grpSp>
        <p:nvGrpSpPr>
          <p:cNvPr id="1646" name="Google Shape;1646;p35"/>
          <p:cNvGrpSpPr/>
          <p:nvPr/>
        </p:nvGrpSpPr>
        <p:grpSpPr>
          <a:xfrm>
            <a:off x="7695943" y="3532919"/>
            <a:ext cx="992915" cy="1146064"/>
            <a:chOff x="7695943" y="3532919"/>
            <a:chExt cx="992915" cy="1146064"/>
          </a:xfrm>
        </p:grpSpPr>
        <p:grpSp>
          <p:nvGrpSpPr>
            <p:cNvPr id="1647" name="Google Shape;1647;p35"/>
            <p:cNvGrpSpPr/>
            <p:nvPr/>
          </p:nvGrpSpPr>
          <p:grpSpPr>
            <a:xfrm>
              <a:off x="7695943" y="3532919"/>
              <a:ext cx="992915" cy="1146064"/>
              <a:chOff x="7695943" y="3532919"/>
              <a:chExt cx="992915" cy="1146064"/>
            </a:xfrm>
          </p:grpSpPr>
          <p:sp>
            <p:nvSpPr>
              <p:cNvPr id="1648" name="Google Shape;1648;p35"/>
              <p:cNvSpPr/>
              <p:nvPr/>
            </p:nvSpPr>
            <p:spPr>
              <a:xfrm>
                <a:off x="7848343" y="3685319"/>
                <a:ext cx="840515" cy="993664"/>
              </a:xfrm>
              <a:custGeom>
                <a:avLst/>
                <a:gdLst/>
                <a:ahLst/>
                <a:cxnLst/>
                <a:rect l="l" t="t" r="r" b="b"/>
                <a:pathLst>
                  <a:path w="99972" h="9029" extrusionOk="0">
                    <a:moveTo>
                      <a:pt x="0" y="1"/>
                    </a:moveTo>
                    <a:lnTo>
                      <a:pt x="0" y="9028"/>
                    </a:lnTo>
                    <a:lnTo>
                      <a:pt x="99972" y="9028"/>
                    </a:lnTo>
                    <a:lnTo>
                      <a:pt x="99972" y="1"/>
                    </a:ln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35"/>
              <p:cNvSpPr/>
              <p:nvPr/>
            </p:nvSpPr>
            <p:spPr>
              <a:xfrm>
                <a:off x="7772143" y="3609119"/>
                <a:ext cx="840515" cy="993664"/>
              </a:xfrm>
              <a:custGeom>
                <a:avLst/>
                <a:gdLst/>
                <a:ahLst/>
                <a:cxnLst/>
                <a:rect l="l" t="t" r="r" b="b"/>
                <a:pathLst>
                  <a:path w="99972" h="9029" extrusionOk="0">
                    <a:moveTo>
                      <a:pt x="0" y="1"/>
                    </a:moveTo>
                    <a:lnTo>
                      <a:pt x="0" y="9028"/>
                    </a:lnTo>
                    <a:lnTo>
                      <a:pt x="99972" y="9028"/>
                    </a:lnTo>
                    <a:lnTo>
                      <a:pt x="99972" y="1"/>
                    </a:ln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50" name="Google Shape;1650;p35"/>
              <p:cNvGrpSpPr/>
              <p:nvPr/>
            </p:nvGrpSpPr>
            <p:grpSpPr>
              <a:xfrm>
                <a:off x="7695943" y="3532919"/>
                <a:ext cx="840515" cy="993664"/>
                <a:chOff x="5565852" y="1147720"/>
                <a:chExt cx="840515" cy="993664"/>
              </a:xfrm>
            </p:grpSpPr>
            <p:sp>
              <p:nvSpPr>
                <p:cNvPr id="1651" name="Google Shape;1651;p35"/>
                <p:cNvSpPr/>
                <p:nvPr/>
              </p:nvSpPr>
              <p:spPr>
                <a:xfrm>
                  <a:off x="5565852" y="1147720"/>
                  <a:ext cx="840515" cy="9936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972" h="9029" extrusionOk="0">
                      <a:moveTo>
                        <a:pt x="0" y="1"/>
                      </a:moveTo>
                      <a:lnTo>
                        <a:pt x="0" y="9028"/>
                      </a:lnTo>
                      <a:lnTo>
                        <a:pt x="99972" y="9028"/>
                      </a:lnTo>
                      <a:lnTo>
                        <a:pt x="99972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652" name="Google Shape;1652;p35"/>
                <p:cNvGrpSpPr/>
                <p:nvPr/>
              </p:nvGrpSpPr>
              <p:grpSpPr>
                <a:xfrm>
                  <a:off x="6202848" y="1213287"/>
                  <a:ext cx="139356" cy="139356"/>
                  <a:chOff x="3300229" y="786025"/>
                  <a:chExt cx="116275" cy="116275"/>
                </a:xfrm>
              </p:grpSpPr>
              <p:sp>
                <p:nvSpPr>
                  <p:cNvPr id="1653" name="Google Shape;1653;p35"/>
                  <p:cNvSpPr/>
                  <p:nvPr/>
                </p:nvSpPr>
                <p:spPr>
                  <a:xfrm>
                    <a:off x="3300229" y="786025"/>
                    <a:ext cx="116275" cy="116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51" h="4651" extrusionOk="0">
                        <a:moveTo>
                          <a:pt x="0" y="0"/>
                        </a:moveTo>
                        <a:lnTo>
                          <a:pt x="0" y="4651"/>
                        </a:lnTo>
                        <a:lnTo>
                          <a:pt x="4651" y="4651"/>
                        </a:lnTo>
                        <a:lnTo>
                          <a:pt x="4651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 w="19050" cap="flat" cmpd="sng">
                    <a:solidFill>
                      <a:schemeClr val="dk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4" name="Google Shape;1654;p35"/>
                  <p:cNvSpPr/>
                  <p:nvPr/>
                </p:nvSpPr>
                <p:spPr>
                  <a:xfrm>
                    <a:off x="3335179" y="820975"/>
                    <a:ext cx="45625" cy="45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824" y="0"/>
                        </a:moveTo>
                        <a:lnTo>
                          <a:pt x="1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lt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5" name="Google Shape;1655;p35"/>
                  <p:cNvSpPr/>
                  <p:nvPr/>
                </p:nvSpPr>
                <p:spPr>
                  <a:xfrm>
                    <a:off x="3335179" y="820975"/>
                    <a:ext cx="45625" cy="45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" y="0"/>
                        </a:moveTo>
                        <a:lnTo>
                          <a:pt x="1824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lt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1656" name="Google Shape;1656;p35"/>
            <p:cNvSpPr/>
            <p:nvPr/>
          </p:nvSpPr>
          <p:spPr>
            <a:xfrm>
              <a:off x="7905579" y="3921507"/>
              <a:ext cx="421242" cy="420154"/>
            </a:xfrm>
            <a:custGeom>
              <a:avLst/>
              <a:gdLst/>
              <a:ahLst/>
              <a:cxnLst/>
              <a:rect l="l" t="t" r="r" b="b"/>
              <a:pathLst>
                <a:path w="11689" h="11658" extrusionOk="0">
                  <a:moveTo>
                    <a:pt x="8632" y="694"/>
                  </a:moveTo>
                  <a:cubicBezTo>
                    <a:pt x="8821" y="694"/>
                    <a:pt x="8979" y="851"/>
                    <a:pt x="8979" y="1040"/>
                  </a:cubicBezTo>
                  <a:lnTo>
                    <a:pt x="8979" y="1387"/>
                  </a:lnTo>
                  <a:lnTo>
                    <a:pt x="2836" y="1387"/>
                  </a:lnTo>
                  <a:lnTo>
                    <a:pt x="2836" y="1040"/>
                  </a:lnTo>
                  <a:cubicBezTo>
                    <a:pt x="2804" y="851"/>
                    <a:pt x="2962" y="694"/>
                    <a:pt x="3151" y="694"/>
                  </a:cubicBezTo>
                  <a:close/>
                  <a:moveTo>
                    <a:pt x="4505" y="3435"/>
                  </a:moveTo>
                  <a:cubicBezTo>
                    <a:pt x="4694" y="3435"/>
                    <a:pt x="4852" y="3592"/>
                    <a:pt x="4852" y="3781"/>
                  </a:cubicBezTo>
                  <a:lnTo>
                    <a:pt x="4852" y="5829"/>
                  </a:lnTo>
                  <a:cubicBezTo>
                    <a:pt x="4852" y="6049"/>
                    <a:pt x="4694" y="6207"/>
                    <a:pt x="4505" y="6207"/>
                  </a:cubicBezTo>
                  <a:lnTo>
                    <a:pt x="3812" y="6207"/>
                  </a:lnTo>
                  <a:cubicBezTo>
                    <a:pt x="3623" y="6207"/>
                    <a:pt x="3466" y="6365"/>
                    <a:pt x="3466" y="6554"/>
                  </a:cubicBezTo>
                  <a:lnTo>
                    <a:pt x="3466" y="7089"/>
                  </a:lnTo>
                  <a:lnTo>
                    <a:pt x="2678" y="6302"/>
                  </a:lnTo>
                  <a:cubicBezTo>
                    <a:pt x="2615" y="6239"/>
                    <a:pt x="2520" y="6207"/>
                    <a:pt x="2457" y="6207"/>
                  </a:cubicBezTo>
                  <a:lnTo>
                    <a:pt x="1071" y="6207"/>
                  </a:lnTo>
                  <a:cubicBezTo>
                    <a:pt x="882" y="6144"/>
                    <a:pt x="725" y="5986"/>
                    <a:pt x="725" y="5829"/>
                  </a:cubicBezTo>
                  <a:lnTo>
                    <a:pt x="725" y="3781"/>
                  </a:lnTo>
                  <a:cubicBezTo>
                    <a:pt x="725" y="3592"/>
                    <a:pt x="882" y="3435"/>
                    <a:pt x="1071" y="3435"/>
                  </a:cubicBezTo>
                  <a:close/>
                  <a:moveTo>
                    <a:pt x="10680" y="3435"/>
                  </a:moveTo>
                  <a:cubicBezTo>
                    <a:pt x="10869" y="3435"/>
                    <a:pt x="11027" y="3592"/>
                    <a:pt x="11027" y="3781"/>
                  </a:cubicBezTo>
                  <a:lnTo>
                    <a:pt x="11027" y="5829"/>
                  </a:lnTo>
                  <a:cubicBezTo>
                    <a:pt x="11027" y="6049"/>
                    <a:pt x="10869" y="6207"/>
                    <a:pt x="10680" y="6207"/>
                  </a:cubicBezTo>
                  <a:lnTo>
                    <a:pt x="9294" y="6207"/>
                  </a:lnTo>
                  <a:cubicBezTo>
                    <a:pt x="9231" y="6207"/>
                    <a:pt x="9105" y="6239"/>
                    <a:pt x="9074" y="6302"/>
                  </a:cubicBezTo>
                  <a:lnTo>
                    <a:pt x="8286" y="7089"/>
                  </a:lnTo>
                  <a:lnTo>
                    <a:pt x="8286" y="6554"/>
                  </a:lnTo>
                  <a:cubicBezTo>
                    <a:pt x="8286" y="6365"/>
                    <a:pt x="8128" y="6207"/>
                    <a:pt x="7908" y="6207"/>
                  </a:cubicBezTo>
                  <a:lnTo>
                    <a:pt x="7246" y="6207"/>
                  </a:lnTo>
                  <a:cubicBezTo>
                    <a:pt x="7057" y="6207"/>
                    <a:pt x="6900" y="6049"/>
                    <a:pt x="6900" y="5829"/>
                  </a:cubicBezTo>
                  <a:lnTo>
                    <a:pt x="6900" y="3781"/>
                  </a:lnTo>
                  <a:cubicBezTo>
                    <a:pt x="6900" y="3592"/>
                    <a:pt x="7057" y="3435"/>
                    <a:pt x="7246" y="3435"/>
                  </a:cubicBezTo>
                  <a:close/>
                  <a:moveTo>
                    <a:pt x="8948" y="2048"/>
                  </a:moveTo>
                  <a:lnTo>
                    <a:pt x="8948" y="2773"/>
                  </a:lnTo>
                  <a:lnTo>
                    <a:pt x="7246" y="2773"/>
                  </a:lnTo>
                  <a:cubicBezTo>
                    <a:pt x="6711" y="2773"/>
                    <a:pt x="6238" y="3246"/>
                    <a:pt x="6238" y="3781"/>
                  </a:cubicBezTo>
                  <a:lnTo>
                    <a:pt x="6238" y="5829"/>
                  </a:lnTo>
                  <a:cubicBezTo>
                    <a:pt x="6238" y="6396"/>
                    <a:pt x="6711" y="6869"/>
                    <a:pt x="7246" y="6869"/>
                  </a:cubicBezTo>
                  <a:lnTo>
                    <a:pt x="7593" y="6869"/>
                  </a:lnTo>
                  <a:lnTo>
                    <a:pt x="7593" y="7877"/>
                  </a:lnTo>
                  <a:cubicBezTo>
                    <a:pt x="7593" y="8034"/>
                    <a:pt x="7687" y="8160"/>
                    <a:pt x="7813" y="8192"/>
                  </a:cubicBezTo>
                  <a:cubicBezTo>
                    <a:pt x="7852" y="8218"/>
                    <a:pt x="7902" y="8233"/>
                    <a:pt x="7954" y="8233"/>
                  </a:cubicBezTo>
                  <a:cubicBezTo>
                    <a:pt x="8028" y="8233"/>
                    <a:pt x="8105" y="8203"/>
                    <a:pt x="8160" y="8129"/>
                  </a:cubicBezTo>
                  <a:lnTo>
                    <a:pt x="8948" y="7341"/>
                  </a:lnTo>
                  <a:lnTo>
                    <a:pt x="8948" y="8916"/>
                  </a:lnTo>
                  <a:lnTo>
                    <a:pt x="2804" y="8916"/>
                  </a:lnTo>
                  <a:lnTo>
                    <a:pt x="2804" y="7341"/>
                  </a:lnTo>
                  <a:lnTo>
                    <a:pt x="3592" y="8129"/>
                  </a:lnTo>
                  <a:cubicBezTo>
                    <a:pt x="3636" y="8173"/>
                    <a:pt x="3728" y="8218"/>
                    <a:pt x="3823" y="8218"/>
                  </a:cubicBezTo>
                  <a:cubicBezTo>
                    <a:pt x="3862" y="8218"/>
                    <a:pt x="3901" y="8210"/>
                    <a:pt x="3938" y="8192"/>
                  </a:cubicBezTo>
                  <a:cubicBezTo>
                    <a:pt x="4064" y="8160"/>
                    <a:pt x="4127" y="8003"/>
                    <a:pt x="4127" y="7877"/>
                  </a:cubicBezTo>
                  <a:lnTo>
                    <a:pt x="4127" y="6869"/>
                  </a:lnTo>
                  <a:lnTo>
                    <a:pt x="4505" y="6869"/>
                  </a:lnTo>
                  <a:cubicBezTo>
                    <a:pt x="5041" y="6869"/>
                    <a:pt x="5513" y="6396"/>
                    <a:pt x="5513" y="5829"/>
                  </a:cubicBezTo>
                  <a:lnTo>
                    <a:pt x="5513" y="3781"/>
                  </a:lnTo>
                  <a:cubicBezTo>
                    <a:pt x="5513" y="3246"/>
                    <a:pt x="5041" y="2773"/>
                    <a:pt x="4505" y="2773"/>
                  </a:cubicBezTo>
                  <a:lnTo>
                    <a:pt x="2804" y="2773"/>
                  </a:lnTo>
                  <a:lnTo>
                    <a:pt x="2804" y="2048"/>
                  </a:lnTo>
                  <a:close/>
                  <a:moveTo>
                    <a:pt x="8948" y="9547"/>
                  </a:moveTo>
                  <a:lnTo>
                    <a:pt x="8948" y="10618"/>
                  </a:lnTo>
                  <a:cubicBezTo>
                    <a:pt x="8948" y="10838"/>
                    <a:pt x="8790" y="10964"/>
                    <a:pt x="8632" y="10964"/>
                  </a:cubicBezTo>
                  <a:lnTo>
                    <a:pt x="3151" y="10964"/>
                  </a:lnTo>
                  <a:cubicBezTo>
                    <a:pt x="2962" y="10964"/>
                    <a:pt x="2804" y="10807"/>
                    <a:pt x="2804" y="10618"/>
                  </a:cubicBezTo>
                  <a:lnTo>
                    <a:pt x="2804" y="9547"/>
                  </a:lnTo>
                  <a:close/>
                  <a:moveTo>
                    <a:pt x="3119" y="1"/>
                  </a:moveTo>
                  <a:cubicBezTo>
                    <a:pt x="2552" y="1"/>
                    <a:pt x="2079" y="473"/>
                    <a:pt x="2079" y="1040"/>
                  </a:cubicBezTo>
                  <a:lnTo>
                    <a:pt x="2079" y="2773"/>
                  </a:lnTo>
                  <a:lnTo>
                    <a:pt x="1040" y="2773"/>
                  </a:lnTo>
                  <a:cubicBezTo>
                    <a:pt x="473" y="2773"/>
                    <a:pt x="0" y="3246"/>
                    <a:pt x="0" y="3781"/>
                  </a:cubicBezTo>
                  <a:lnTo>
                    <a:pt x="0" y="5829"/>
                  </a:lnTo>
                  <a:cubicBezTo>
                    <a:pt x="0" y="6396"/>
                    <a:pt x="473" y="6869"/>
                    <a:pt x="1040" y="6869"/>
                  </a:cubicBezTo>
                  <a:lnTo>
                    <a:pt x="2079" y="6869"/>
                  </a:lnTo>
                  <a:lnTo>
                    <a:pt x="2079" y="10649"/>
                  </a:lnTo>
                  <a:cubicBezTo>
                    <a:pt x="2079" y="11185"/>
                    <a:pt x="2552" y="11657"/>
                    <a:pt x="3119" y="11657"/>
                  </a:cubicBezTo>
                  <a:lnTo>
                    <a:pt x="8601" y="11657"/>
                  </a:lnTo>
                  <a:cubicBezTo>
                    <a:pt x="9137" y="11657"/>
                    <a:pt x="9609" y="11185"/>
                    <a:pt x="9609" y="10649"/>
                  </a:cubicBezTo>
                  <a:lnTo>
                    <a:pt x="9609" y="6869"/>
                  </a:lnTo>
                  <a:lnTo>
                    <a:pt x="10680" y="6869"/>
                  </a:lnTo>
                  <a:cubicBezTo>
                    <a:pt x="11216" y="6869"/>
                    <a:pt x="11688" y="6396"/>
                    <a:pt x="11688" y="5829"/>
                  </a:cubicBezTo>
                  <a:lnTo>
                    <a:pt x="11688" y="3781"/>
                  </a:lnTo>
                  <a:cubicBezTo>
                    <a:pt x="11688" y="3214"/>
                    <a:pt x="11279" y="2773"/>
                    <a:pt x="10680" y="2773"/>
                  </a:cubicBezTo>
                  <a:lnTo>
                    <a:pt x="9609" y="2773"/>
                  </a:lnTo>
                  <a:lnTo>
                    <a:pt x="9609" y="1040"/>
                  </a:lnTo>
                  <a:cubicBezTo>
                    <a:pt x="9609" y="473"/>
                    <a:pt x="9137" y="1"/>
                    <a:pt x="8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7" name="Google Shape;1657;p35"/>
          <p:cNvSpPr/>
          <p:nvPr/>
        </p:nvSpPr>
        <p:spPr>
          <a:xfrm>
            <a:off x="419746" y="1423591"/>
            <a:ext cx="375591" cy="373030"/>
          </a:xfrm>
          <a:custGeom>
            <a:avLst/>
            <a:gdLst/>
            <a:ahLst/>
            <a:cxnLst/>
            <a:rect l="l" t="t" r="r" b="b"/>
            <a:pathLst>
              <a:path w="12760" h="12673" extrusionOk="0">
                <a:moveTo>
                  <a:pt x="2225" y="866"/>
                </a:moveTo>
                <a:cubicBezTo>
                  <a:pt x="2371" y="866"/>
                  <a:pt x="2521" y="929"/>
                  <a:pt x="2647" y="1056"/>
                </a:cubicBezTo>
                <a:lnTo>
                  <a:pt x="3245" y="1654"/>
                </a:lnTo>
                <a:lnTo>
                  <a:pt x="1702" y="3166"/>
                </a:lnTo>
                <a:lnTo>
                  <a:pt x="1103" y="2599"/>
                </a:lnTo>
                <a:cubicBezTo>
                  <a:pt x="1072" y="2536"/>
                  <a:pt x="977" y="2473"/>
                  <a:pt x="977" y="2379"/>
                </a:cubicBezTo>
                <a:cubicBezTo>
                  <a:pt x="914" y="2190"/>
                  <a:pt x="946" y="1906"/>
                  <a:pt x="1103" y="1749"/>
                </a:cubicBezTo>
                <a:lnTo>
                  <a:pt x="1828" y="1056"/>
                </a:lnTo>
                <a:cubicBezTo>
                  <a:pt x="1938" y="929"/>
                  <a:pt x="2080" y="866"/>
                  <a:pt x="2225" y="866"/>
                </a:cubicBezTo>
                <a:close/>
                <a:moveTo>
                  <a:pt x="3812" y="2221"/>
                </a:moveTo>
                <a:lnTo>
                  <a:pt x="4506" y="2914"/>
                </a:lnTo>
                <a:lnTo>
                  <a:pt x="2962" y="4427"/>
                </a:lnTo>
                <a:lnTo>
                  <a:pt x="2300" y="3765"/>
                </a:lnTo>
                <a:lnTo>
                  <a:pt x="3812" y="2221"/>
                </a:lnTo>
                <a:close/>
                <a:moveTo>
                  <a:pt x="9452" y="1056"/>
                </a:moveTo>
                <a:lnTo>
                  <a:pt x="11783" y="3387"/>
                </a:lnTo>
                <a:lnTo>
                  <a:pt x="8979" y="6159"/>
                </a:lnTo>
                <a:lnTo>
                  <a:pt x="6648" y="3828"/>
                </a:lnTo>
                <a:lnTo>
                  <a:pt x="7908" y="2599"/>
                </a:lnTo>
                <a:lnTo>
                  <a:pt x="8790" y="3450"/>
                </a:lnTo>
                <a:cubicBezTo>
                  <a:pt x="8869" y="3529"/>
                  <a:pt x="8979" y="3568"/>
                  <a:pt x="9090" y="3568"/>
                </a:cubicBezTo>
                <a:cubicBezTo>
                  <a:pt x="9200" y="3568"/>
                  <a:pt x="9310" y="3529"/>
                  <a:pt x="9389" y="3450"/>
                </a:cubicBezTo>
                <a:cubicBezTo>
                  <a:pt x="9546" y="3292"/>
                  <a:pt x="9546" y="3009"/>
                  <a:pt x="9389" y="2851"/>
                </a:cubicBezTo>
                <a:lnTo>
                  <a:pt x="8507" y="2001"/>
                </a:lnTo>
                <a:lnTo>
                  <a:pt x="9452" y="1056"/>
                </a:lnTo>
                <a:close/>
                <a:moveTo>
                  <a:pt x="5041" y="3450"/>
                </a:moveTo>
                <a:cubicBezTo>
                  <a:pt x="5356" y="3765"/>
                  <a:pt x="10366" y="8711"/>
                  <a:pt x="10523" y="8932"/>
                </a:cubicBezTo>
                <a:lnTo>
                  <a:pt x="8948" y="10412"/>
                </a:lnTo>
                <a:lnTo>
                  <a:pt x="3497" y="4994"/>
                </a:lnTo>
                <a:lnTo>
                  <a:pt x="5041" y="3450"/>
                </a:lnTo>
                <a:close/>
                <a:moveTo>
                  <a:pt x="10996" y="9625"/>
                </a:moveTo>
                <a:lnTo>
                  <a:pt x="11657" y="11610"/>
                </a:lnTo>
                <a:lnTo>
                  <a:pt x="9609" y="10948"/>
                </a:lnTo>
                <a:lnTo>
                  <a:pt x="10996" y="9625"/>
                </a:lnTo>
                <a:close/>
                <a:moveTo>
                  <a:pt x="3939" y="6600"/>
                </a:moveTo>
                <a:lnTo>
                  <a:pt x="6270" y="8932"/>
                </a:lnTo>
                <a:lnTo>
                  <a:pt x="3466" y="11736"/>
                </a:lnTo>
                <a:lnTo>
                  <a:pt x="1135" y="9404"/>
                </a:lnTo>
                <a:lnTo>
                  <a:pt x="2489" y="8050"/>
                </a:lnTo>
                <a:lnTo>
                  <a:pt x="3340" y="8932"/>
                </a:lnTo>
                <a:cubicBezTo>
                  <a:pt x="3419" y="9010"/>
                  <a:pt x="3529" y="9050"/>
                  <a:pt x="3639" y="9050"/>
                </a:cubicBezTo>
                <a:cubicBezTo>
                  <a:pt x="3749" y="9050"/>
                  <a:pt x="3860" y="9010"/>
                  <a:pt x="3939" y="8932"/>
                </a:cubicBezTo>
                <a:cubicBezTo>
                  <a:pt x="4096" y="8774"/>
                  <a:pt x="4096" y="8491"/>
                  <a:pt x="3939" y="8333"/>
                </a:cubicBezTo>
                <a:lnTo>
                  <a:pt x="3088" y="7482"/>
                </a:lnTo>
                <a:lnTo>
                  <a:pt x="3939" y="6600"/>
                </a:lnTo>
                <a:close/>
                <a:moveTo>
                  <a:pt x="2194" y="0"/>
                </a:moveTo>
                <a:cubicBezTo>
                  <a:pt x="1828" y="0"/>
                  <a:pt x="1465" y="142"/>
                  <a:pt x="1198" y="425"/>
                </a:cubicBezTo>
                <a:lnTo>
                  <a:pt x="473" y="1119"/>
                </a:lnTo>
                <a:cubicBezTo>
                  <a:pt x="221" y="1402"/>
                  <a:pt x="95" y="1749"/>
                  <a:pt x="95" y="2127"/>
                </a:cubicBezTo>
                <a:cubicBezTo>
                  <a:pt x="95" y="2473"/>
                  <a:pt x="252" y="2851"/>
                  <a:pt x="473" y="3103"/>
                </a:cubicBezTo>
                <a:lnTo>
                  <a:pt x="1387" y="4017"/>
                </a:lnTo>
                <a:cubicBezTo>
                  <a:pt x="1387" y="4017"/>
                  <a:pt x="2647" y="5277"/>
                  <a:pt x="2615" y="5277"/>
                </a:cubicBezTo>
                <a:lnTo>
                  <a:pt x="3277" y="5939"/>
                </a:lnTo>
                <a:lnTo>
                  <a:pt x="2174" y="7041"/>
                </a:lnTo>
                <a:lnTo>
                  <a:pt x="2048" y="7167"/>
                </a:lnTo>
                <a:lnTo>
                  <a:pt x="158" y="9058"/>
                </a:lnTo>
                <a:cubicBezTo>
                  <a:pt x="0" y="9215"/>
                  <a:pt x="0" y="9467"/>
                  <a:pt x="158" y="9625"/>
                </a:cubicBezTo>
                <a:lnTo>
                  <a:pt x="3088" y="12555"/>
                </a:lnTo>
                <a:cubicBezTo>
                  <a:pt x="3167" y="12634"/>
                  <a:pt x="3269" y="12673"/>
                  <a:pt x="3371" y="12673"/>
                </a:cubicBezTo>
                <a:cubicBezTo>
                  <a:pt x="3474" y="12673"/>
                  <a:pt x="3576" y="12634"/>
                  <a:pt x="3655" y="12555"/>
                </a:cubicBezTo>
                <a:lnTo>
                  <a:pt x="6742" y="9467"/>
                </a:lnTo>
                <a:lnTo>
                  <a:pt x="8570" y="11295"/>
                </a:lnTo>
                <a:cubicBezTo>
                  <a:pt x="8601" y="11326"/>
                  <a:pt x="8633" y="11358"/>
                  <a:pt x="8696" y="11358"/>
                </a:cubicBezTo>
                <a:cubicBezTo>
                  <a:pt x="8759" y="11452"/>
                  <a:pt x="8822" y="11515"/>
                  <a:pt x="8948" y="11578"/>
                </a:cubicBezTo>
                <a:lnTo>
                  <a:pt x="12098" y="12618"/>
                </a:lnTo>
                <a:cubicBezTo>
                  <a:pt x="12147" y="12637"/>
                  <a:pt x="12196" y="12646"/>
                  <a:pt x="12243" y="12646"/>
                </a:cubicBezTo>
                <a:cubicBezTo>
                  <a:pt x="12500" y="12646"/>
                  <a:pt x="12709" y="12380"/>
                  <a:pt x="12602" y="12114"/>
                </a:cubicBezTo>
                <a:lnTo>
                  <a:pt x="11657" y="8963"/>
                </a:lnTo>
                <a:cubicBezTo>
                  <a:pt x="11626" y="8900"/>
                  <a:pt x="11594" y="8806"/>
                  <a:pt x="11468" y="8743"/>
                </a:cubicBezTo>
                <a:cubicBezTo>
                  <a:pt x="11437" y="8648"/>
                  <a:pt x="11531" y="8806"/>
                  <a:pt x="9546" y="6758"/>
                </a:cubicBezTo>
                <a:lnTo>
                  <a:pt x="12602" y="3702"/>
                </a:lnTo>
                <a:cubicBezTo>
                  <a:pt x="12760" y="3544"/>
                  <a:pt x="12760" y="3261"/>
                  <a:pt x="12602" y="3103"/>
                </a:cubicBezTo>
                <a:lnTo>
                  <a:pt x="9704" y="173"/>
                </a:lnTo>
                <a:cubicBezTo>
                  <a:pt x="9625" y="95"/>
                  <a:pt x="9515" y="55"/>
                  <a:pt x="9405" y="55"/>
                </a:cubicBezTo>
                <a:cubicBezTo>
                  <a:pt x="9294" y="55"/>
                  <a:pt x="9184" y="95"/>
                  <a:pt x="9105" y="173"/>
                </a:cubicBezTo>
                <a:lnTo>
                  <a:pt x="7656" y="1654"/>
                </a:lnTo>
                <a:lnTo>
                  <a:pt x="7530" y="1749"/>
                </a:lnTo>
                <a:lnTo>
                  <a:pt x="6049" y="3261"/>
                </a:lnTo>
                <a:lnTo>
                  <a:pt x="3214" y="425"/>
                </a:lnTo>
                <a:cubicBezTo>
                  <a:pt x="2930" y="142"/>
                  <a:pt x="2560" y="0"/>
                  <a:pt x="21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" name="Google Shape;1658;p35"/>
          <p:cNvSpPr/>
          <p:nvPr/>
        </p:nvSpPr>
        <p:spPr>
          <a:xfrm>
            <a:off x="427429" y="2677574"/>
            <a:ext cx="380241" cy="318104"/>
          </a:xfrm>
          <a:custGeom>
            <a:avLst/>
            <a:gdLst/>
            <a:ahLst/>
            <a:cxnLst/>
            <a:rect l="l" t="t" r="r" b="b"/>
            <a:pathLst>
              <a:path w="12918" h="10807" extrusionOk="0">
                <a:moveTo>
                  <a:pt x="10807" y="851"/>
                </a:moveTo>
                <a:cubicBezTo>
                  <a:pt x="10366" y="1608"/>
                  <a:pt x="10366" y="2584"/>
                  <a:pt x="10807" y="3340"/>
                </a:cubicBezTo>
                <a:lnTo>
                  <a:pt x="2332" y="3340"/>
                </a:lnTo>
                <a:cubicBezTo>
                  <a:pt x="1765" y="3340"/>
                  <a:pt x="1293" y="2962"/>
                  <a:pt x="1135" y="2458"/>
                </a:cubicBezTo>
                <a:cubicBezTo>
                  <a:pt x="915" y="1671"/>
                  <a:pt x="1513" y="851"/>
                  <a:pt x="2332" y="851"/>
                </a:cubicBezTo>
                <a:close/>
                <a:moveTo>
                  <a:pt x="8822" y="4159"/>
                </a:moveTo>
                <a:lnTo>
                  <a:pt x="8822" y="6648"/>
                </a:lnTo>
                <a:lnTo>
                  <a:pt x="1891" y="6648"/>
                </a:lnTo>
                <a:lnTo>
                  <a:pt x="1891" y="4159"/>
                </a:lnTo>
                <a:close/>
                <a:moveTo>
                  <a:pt x="10524" y="4159"/>
                </a:moveTo>
                <a:lnTo>
                  <a:pt x="10524" y="6648"/>
                </a:lnTo>
                <a:lnTo>
                  <a:pt x="9704" y="6648"/>
                </a:lnTo>
                <a:lnTo>
                  <a:pt x="9704" y="4159"/>
                </a:lnTo>
                <a:close/>
                <a:moveTo>
                  <a:pt x="12130" y="4159"/>
                </a:moveTo>
                <a:lnTo>
                  <a:pt x="12130" y="6648"/>
                </a:lnTo>
                <a:lnTo>
                  <a:pt x="11343" y="6648"/>
                </a:lnTo>
                <a:lnTo>
                  <a:pt x="11343" y="4159"/>
                </a:lnTo>
                <a:close/>
                <a:moveTo>
                  <a:pt x="1986" y="7467"/>
                </a:moveTo>
                <a:lnTo>
                  <a:pt x="1986" y="9956"/>
                </a:lnTo>
                <a:lnTo>
                  <a:pt x="1104" y="9956"/>
                </a:lnTo>
                <a:lnTo>
                  <a:pt x="1104" y="7467"/>
                </a:lnTo>
                <a:close/>
                <a:moveTo>
                  <a:pt x="3624" y="7467"/>
                </a:moveTo>
                <a:lnTo>
                  <a:pt x="3624" y="9956"/>
                </a:lnTo>
                <a:lnTo>
                  <a:pt x="2805" y="9956"/>
                </a:lnTo>
                <a:lnTo>
                  <a:pt x="2805" y="7467"/>
                </a:lnTo>
                <a:close/>
                <a:moveTo>
                  <a:pt x="11311" y="7467"/>
                </a:moveTo>
                <a:lnTo>
                  <a:pt x="11311" y="9956"/>
                </a:lnTo>
                <a:lnTo>
                  <a:pt x="4443" y="9956"/>
                </a:lnTo>
                <a:lnTo>
                  <a:pt x="4443" y="7467"/>
                </a:lnTo>
                <a:close/>
                <a:moveTo>
                  <a:pt x="2364" y="1"/>
                </a:moveTo>
                <a:cubicBezTo>
                  <a:pt x="1671" y="1"/>
                  <a:pt x="1041" y="379"/>
                  <a:pt x="631" y="914"/>
                </a:cubicBezTo>
                <a:cubicBezTo>
                  <a:pt x="1" y="1828"/>
                  <a:pt x="253" y="3088"/>
                  <a:pt x="1104" y="3718"/>
                </a:cubicBezTo>
                <a:lnTo>
                  <a:pt x="1104" y="6648"/>
                </a:lnTo>
                <a:lnTo>
                  <a:pt x="694" y="6648"/>
                </a:lnTo>
                <a:cubicBezTo>
                  <a:pt x="442" y="6648"/>
                  <a:pt x="284" y="6837"/>
                  <a:pt x="284" y="7058"/>
                </a:cubicBezTo>
                <a:lnTo>
                  <a:pt x="284" y="10366"/>
                </a:lnTo>
                <a:cubicBezTo>
                  <a:pt x="284" y="10618"/>
                  <a:pt x="473" y="10807"/>
                  <a:pt x="694" y="10807"/>
                </a:cubicBezTo>
                <a:lnTo>
                  <a:pt x="11721" y="10807"/>
                </a:lnTo>
                <a:cubicBezTo>
                  <a:pt x="11941" y="10807"/>
                  <a:pt x="12130" y="10618"/>
                  <a:pt x="12130" y="10366"/>
                </a:cubicBezTo>
                <a:lnTo>
                  <a:pt x="12130" y="7499"/>
                </a:lnTo>
                <a:lnTo>
                  <a:pt x="12540" y="7499"/>
                </a:lnTo>
                <a:cubicBezTo>
                  <a:pt x="12760" y="7499"/>
                  <a:pt x="12918" y="7310"/>
                  <a:pt x="12918" y="7058"/>
                </a:cubicBezTo>
                <a:lnTo>
                  <a:pt x="12918" y="3750"/>
                </a:lnTo>
                <a:cubicBezTo>
                  <a:pt x="12918" y="3529"/>
                  <a:pt x="12760" y="3340"/>
                  <a:pt x="12540" y="3340"/>
                </a:cubicBezTo>
                <a:lnTo>
                  <a:pt x="11878" y="3340"/>
                </a:lnTo>
                <a:cubicBezTo>
                  <a:pt x="11091" y="2647"/>
                  <a:pt x="11122" y="1387"/>
                  <a:pt x="11973" y="757"/>
                </a:cubicBezTo>
                <a:cubicBezTo>
                  <a:pt x="12256" y="536"/>
                  <a:pt x="12130" y="64"/>
                  <a:pt x="1178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" name="Google Shape;1659;p35"/>
          <p:cNvSpPr/>
          <p:nvPr/>
        </p:nvSpPr>
        <p:spPr>
          <a:xfrm>
            <a:off x="414638" y="3929356"/>
            <a:ext cx="385805" cy="374678"/>
          </a:xfrm>
          <a:custGeom>
            <a:avLst/>
            <a:gdLst/>
            <a:ahLst/>
            <a:cxnLst/>
            <a:rect l="l" t="t" r="r" b="b"/>
            <a:pathLst>
              <a:path w="13107" h="12729" extrusionOk="0">
                <a:moveTo>
                  <a:pt x="10240" y="838"/>
                </a:moveTo>
                <a:cubicBezTo>
                  <a:pt x="10457" y="838"/>
                  <a:pt x="10681" y="882"/>
                  <a:pt x="10902" y="977"/>
                </a:cubicBezTo>
                <a:cubicBezTo>
                  <a:pt x="11752" y="1323"/>
                  <a:pt x="12130" y="2332"/>
                  <a:pt x="11784" y="3151"/>
                </a:cubicBezTo>
                <a:cubicBezTo>
                  <a:pt x="11505" y="3793"/>
                  <a:pt x="10877" y="4159"/>
                  <a:pt x="10226" y="4159"/>
                </a:cubicBezTo>
                <a:cubicBezTo>
                  <a:pt x="9920" y="4159"/>
                  <a:pt x="9609" y="4078"/>
                  <a:pt x="9326" y="3907"/>
                </a:cubicBezTo>
                <a:cubicBezTo>
                  <a:pt x="8917" y="3592"/>
                  <a:pt x="8602" y="3056"/>
                  <a:pt x="8602" y="2521"/>
                </a:cubicBezTo>
                <a:cubicBezTo>
                  <a:pt x="8627" y="1538"/>
                  <a:pt x="9377" y="838"/>
                  <a:pt x="10240" y="838"/>
                </a:cubicBezTo>
                <a:close/>
                <a:moveTo>
                  <a:pt x="11059" y="4852"/>
                </a:moveTo>
                <a:lnTo>
                  <a:pt x="11059" y="5990"/>
                </a:lnTo>
                <a:lnTo>
                  <a:pt x="10555" y="5514"/>
                </a:lnTo>
                <a:cubicBezTo>
                  <a:pt x="10476" y="5435"/>
                  <a:pt x="10366" y="5395"/>
                  <a:pt x="10256" y="5395"/>
                </a:cubicBezTo>
                <a:cubicBezTo>
                  <a:pt x="10146" y="5395"/>
                  <a:pt x="10035" y="5435"/>
                  <a:pt x="9957" y="5514"/>
                </a:cubicBezTo>
                <a:lnTo>
                  <a:pt x="9421" y="6049"/>
                </a:lnTo>
                <a:lnTo>
                  <a:pt x="9421" y="4852"/>
                </a:lnTo>
                <a:cubicBezTo>
                  <a:pt x="9673" y="4946"/>
                  <a:pt x="9949" y="4994"/>
                  <a:pt x="10228" y="4994"/>
                </a:cubicBezTo>
                <a:cubicBezTo>
                  <a:pt x="10508" y="4994"/>
                  <a:pt x="10791" y="4946"/>
                  <a:pt x="11059" y="4852"/>
                </a:cubicBezTo>
                <a:close/>
                <a:moveTo>
                  <a:pt x="11847" y="11027"/>
                </a:moveTo>
                <a:cubicBezTo>
                  <a:pt x="11658" y="11531"/>
                  <a:pt x="11217" y="11846"/>
                  <a:pt x="10681" y="11846"/>
                </a:cubicBezTo>
                <a:lnTo>
                  <a:pt x="3782" y="11846"/>
                </a:lnTo>
                <a:cubicBezTo>
                  <a:pt x="3971" y="11625"/>
                  <a:pt x="4097" y="11342"/>
                  <a:pt x="4128" y="11027"/>
                </a:cubicBezTo>
                <a:close/>
                <a:moveTo>
                  <a:pt x="8444" y="851"/>
                </a:moveTo>
                <a:cubicBezTo>
                  <a:pt x="7531" y="1890"/>
                  <a:pt x="7594" y="3466"/>
                  <a:pt x="8633" y="4379"/>
                </a:cubicBezTo>
                <a:lnTo>
                  <a:pt x="8633" y="7089"/>
                </a:lnTo>
                <a:cubicBezTo>
                  <a:pt x="8633" y="7246"/>
                  <a:pt x="8759" y="7404"/>
                  <a:pt x="8854" y="7467"/>
                </a:cubicBezTo>
                <a:cubicBezTo>
                  <a:pt x="8916" y="7504"/>
                  <a:pt x="8978" y="7522"/>
                  <a:pt x="9038" y="7522"/>
                </a:cubicBezTo>
                <a:cubicBezTo>
                  <a:pt x="9131" y="7522"/>
                  <a:pt x="9219" y="7480"/>
                  <a:pt x="9295" y="7404"/>
                </a:cubicBezTo>
                <a:lnTo>
                  <a:pt x="10240" y="6459"/>
                </a:lnTo>
                <a:lnTo>
                  <a:pt x="10240" y="10271"/>
                </a:lnTo>
                <a:lnTo>
                  <a:pt x="3782" y="10271"/>
                </a:lnTo>
                <a:cubicBezTo>
                  <a:pt x="3752" y="10262"/>
                  <a:pt x="3724" y="10258"/>
                  <a:pt x="3697" y="10258"/>
                </a:cubicBezTo>
                <a:cubicBezTo>
                  <a:pt x="3522" y="10258"/>
                  <a:pt x="3404" y="10426"/>
                  <a:pt x="3404" y="10617"/>
                </a:cubicBezTo>
                <a:cubicBezTo>
                  <a:pt x="3404" y="11331"/>
                  <a:pt x="2805" y="11880"/>
                  <a:pt x="2143" y="11880"/>
                </a:cubicBezTo>
                <a:cubicBezTo>
                  <a:pt x="1987" y="11880"/>
                  <a:pt x="1827" y="11849"/>
                  <a:pt x="1671" y="11783"/>
                </a:cubicBezTo>
                <a:cubicBezTo>
                  <a:pt x="1293" y="11625"/>
                  <a:pt x="1072" y="11342"/>
                  <a:pt x="946" y="10995"/>
                </a:cubicBezTo>
                <a:cubicBezTo>
                  <a:pt x="883" y="10743"/>
                  <a:pt x="915" y="10617"/>
                  <a:pt x="915" y="10302"/>
                </a:cubicBezTo>
                <a:lnTo>
                  <a:pt x="915" y="851"/>
                </a:lnTo>
                <a:close/>
                <a:moveTo>
                  <a:pt x="442" y="0"/>
                </a:moveTo>
                <a:cubicBezTo>
                  <a:pt x="190" y="0"/>
                  <a:pt x="1" y="189"/>
                  <a:pt x="1" y="441"/>
                </a:cubicBezTo>
                <a:lnTo>
                  <a:pt x="1" y="10617"/>
                </a:lnTo>
                <a:cubicBezTo>
                  <a:pt x="1" y="11783"/>
                  <a:pt x="946" y="12728"/>
                  <a:pt x="2080" y="12728"/>
                </a:cubicBezTo>
                <a:lnTo>
                  <a:pt x="10650" y="12728"/>
                </a:lnTo>
                <a:cubicBezTo>
                  <a:pt x="11784" y="12728"/>
                  <a:pt x="12729" y="11783"/>
                  <a:pt x="12729" y="10617"/>
                </a:cubicBezTo>
                <a:cubicBezTo>
                  <a:pt x="12760" y="10397"/>
                  <a:pt x="12571" y="10208"/>
                  <a:pt x="12319" y="10208"/>
                </a:cubicBezTo>
                <a:lnTo>
                  <a:pt x="11122" y="10208"/>
                </a:lnTo>
                <a:lnTo>
                  <a:pt x="11122" y="7215"/>
                </a:lnTo>
                <a:lnTo>
                  <a:pt x="11217" y="7309"/>
                </a:lnTo>
                <a:cubicBezTo>
                  <a:pt x="11301" y="7393"/>
                  <a:pt x="11413" y="7435"/>
                  <a:pt x="11515" y="7435"/>
                </a:cubicBezTo>
                <a:cubicBezTo>
                  <a:pt x="11567" y="7435"/>
                  <a:pt x="11616" y="7425"/>
                  <a:pt x="11658" y="7404"/>
                </a:cubicBezTo>
                <a:cubicBezTo>
                  <a:pt x="11815" y="7309"/>
                  <a:pt x="11910" y="7215"/>
                  <a:pt x="11910" y="6994"/>
                </a:cubicBezTo>
                <a:lnTo>
                  <a:pt x="11910" y="4285"/>
                </a:lnTo>
                <a:cubicBezTo>
                  <a:pt x="13107" y="3214"/>
                  <a:pt x="12950" y="1292"/>
                  <a:pt x="11626" y="378"/>
                </a:cubicBezTo>
                <a:cubicBezTo>
                  <a:pt x="11437" y="221"/>
                  <a:pt x="11154" y="126"/>
                  <a:pt x="10902" y="63"/>
                </a:cubicBezTo>
                <a:cubicBezTo>
                  <a:pt x="10839" y="0"/>
                  <a:pt x="10744" y="0"/>
                  <a:pt x="1065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0" name="Google Shape;1660;p35"/>
          <p:cNvGrpSpPr/>
          <p:nvPr/>
        </p:nvGrpSpPr>
        <p:grpSpPr>
          <a:xfrm rot="5400000">
            <a:off x="7142976" y="770219"/>
            <a:ext cx="291050" cy="657525"/>
            <a:chOff x="7875018" y="1882075"/>
            <a:chExt cx="291050" cy="657525"/>
          </a:xfrm>
        </p:grpSpPr>
        <p:sp>
          <p:nvSpPr>
            <p:cNvPr id="1661" name="Google Shape;1661;p35"/>
            <p:cNvSpPr/>
            <p:nvPr/>
          </p:nvSpPr>
          <p:spPr>
            <a:xfrm>
              <a:off x="7875018" y="1882075"/>
              <a:ext cx="291050" cy="291825"/>
            </a:xfrm>
            <a:custGeom>
              <a:avLst/>
              <a:gdLst/>
              <a:ahLst/>
              <a:cxnLst/>
              <a:rect l="l" t="t" r="r" b="b"/>
              <a:pathLst>
                <a:path w="11642" h="11673" extrusionOk="0">
                  <a:moveTo>
                    <a:pt x="3283" y="0"/>
                  </a:moveTo>
                  <a:lnTo>
                    <a:pt x="0" y="3283"/>
                  </a:lnTo>
                  <a:lnTo>
                    <a:pt x="2554" y="5836"/>
                  </a:lnTo>
                  <a:lnTo>
                    <a:pt x="0" y="8389"/>
                  </a:lnTo>
                  <a:lnTo>
                    <a:pt x="3283" y="11672"/>
                  </a:lnTo>
                  <a:lnTo>
                    <a:pt x="5836" y="9119"/>
                  </a:lnTo>
                  <a:lnTo>
                    <a:pt x="8359" y="11672"/>
                  </a:lnTo>
                  <a:lnTo>
                    <a:pt x="11642" y="8389"/>
                  </a:lnTo>
                  <a:lnTo>
                    <a:pt x="9089" y="5836"/>
                  </a:lnTo>
                  <a:lnTo>
                    <a:pt x="11642" y="3283"/>
                  </a:lnTo>
                  <a:lnTo>
                    <a:pt x="8359" y="0"/>
                  </a:lnTo>
                  <a:lnTo>
                    <a:pt x="5836" y="2554"/>
                  </a:lnTo>
                  <a:lnTo>
                    <a:pt x="328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5"/>
            <p:cNvSpPr/>
            <p:nvPr/>
          </p:nvSpPr>
          <p:spPr>
            <a:xfrm>
              <a:off x="7875018" y="2247775"/>
              <a:ext cx="291050" cy="291825"/>
            </a:xfrm>
            <a:custGeom>
              <a:avLst/>
              <a:gdLst/>
              <a:ahLst/>
              <a:cxnLst/>
              <a:rect l="l" t="t" r="r" b="b"/>
              <a:pathLst>
                <a:path w="11642" h="11673" extrusionOk="0">
                  <a:moveTo>
                    <a:pt x="3283" y="0"/>
                  </a:moveTo>
                  <a:lnTo>
                    <a:pt x="0" y="3283"/>
                  </a:lnTo>
                  <a:lnTo>
                    <a:pt x="2554" y="5836"/>
                  </a:lnTo>
                  <a:lnTo>
                    <a:pt x="0" y="8389"/>
                  </a:lnTo>
                  <a:lnTo>
                    <a:pt x="3283" y="11672"/>
                  </a:lnTo>
                  <a:lnTo>
                    <a:pt x="5836" y="9119"/>
                  </a:lnTo>
                  <a:lnTo>
                    <a:pt x="8359" y="11672"/>
                  </a:lnTo>
                  <a:lnTo>
                    <a:pt x="11642" y="8389"/>
                  </a:lnTo>
                  <a:lnTo>
                    <a:pt x="9089" y="5836"/>
                  </a:lnTo>
                  <a:lnTo>
                    <a:pt x="11642" y="3283"/>
                  </a:lnTo>
                  <a:lnTo>
                    <a:pt x="8359" y="0"/>
                  </a:lnTo>
                  <a:lnTo>
                    <a:pt x="5836" y="2554"/>
                  </a:lnTo>
                  <a:lnTo>
                    <a:pt x="328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5" name="Imagem 4">
            <a:extLst>
              <a:ext uri="{FF2B5EF4-FFF2-40B4-BE49-F238E27FC236}">
                <a16:creationId xmlns:a16="http://schemas.microsoft.com/office/drawing/2014/main" id="{B5A315D5-4C69-E2C2-6EF0-A448E24C83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2917" y="342901"/>
            <a:ext cx="2354083" cy="901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65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50718" y="619637"/>
            <a:ext cx="7107382" cy="371400"/>
          </a:xfrm>
        </p:spPr>
        <p:txBody>
          <a:bodyPr/>
          <a:lstStyle/>
          <a:p>
            <a:pPr marL="127000" indent="0"/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- IN 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</a:rPr>
              <a:t>Identificação do estudante com Necessidades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Específicas no âmbito do 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</a:rPr>
              <a:t>IFSul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.</a:t>
            </a:r>
          </a:p>
        </p:txBody>
      </p:sp>
      <p:sp>
        <p:nvSpPr>
          <p:cNvPr id="4" name="Subtítulo 3"/>
          <p:cNvSpPr>
            <a:spLocks noGrp="1"/>
          </p:cNvSpPr>
          <p:nvPr>
            <p:ph type="subTitle" idx="2"/>
          </p:nvPr>
        </p:nvSpPr>
        <p:spPr>
          <a:xfrm>
            <a:off x="550718" y="1241102"/>
            <a:ext cx="7689273" cy="548700"/>
          </a:xfrm>
        </p:spPr>
        <p:txBody>
          <a:bodyPr/>
          <a:lstStyle/>
          <a:p>
            <a:endParaRPr lang="pt-BR" sz="1800" b="1" dirty="0" smtClean="0"/>
          </a:p>
          <a:p>
            <a:r>
              <a:rPr lang="pt-BR" sz="1800" b="1" dirty="0" smtClean="0">
                <a:solidFill>
                  <a:schemeClr val="accent2">
                    <a:lumMod val="10000"/>
                  </a:schemeClr>
                </a:solidFill>
              </a:rPr>
              <a:t>- </a:t>
            </a:r>
            <a:r>
              <a:rPr lang="pt-BR" sz="1800" b="1" dirty="0" smtClean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Revisão </a:t>
            </a:r>
            <a:r>
              <a:rPr lang="pt-BR" sz="1800" b="1" dirty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dos dispositivos pedagógicos para efetivo cumprimento das leis 10.639/03 e 11;645/08 nos cursos do </a:t>
            </a:r>
            <a:r>
              <a:rPr lang="pt-BR" sz="1800" b="1" dirty="0" err="1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IFSul</a:t>
            </a:r>
            <a:r>
              <a:rPr lang="pt-BR" sz="1800" b="1" dirty="0" smtClean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.</a:t>
            </a:r>
            <a:endParaRPr lang="pt-BR" sz="1800" b="1" dirty="0">
              <a:solidFill>
                <a:schemeClr val="accent2">
                  <a:lumMod val="10000"/>
                </a:schemeClr>
              </a:solidFill>
              <a:latin typeface="Space Grotesk" panose="020B0604020202020204" charset="0"/>
              <a:cs typeface="Space Grotesk" panose="020B0604020202020204" charset="0"/>
            </a:endParaRPr>
          </a:p>
        </p:txBody>
      </p:sp>
      <p:sp>
        <p:nvSpPr>
          <p:cNvPr id="5" name="Subtítulo 4"/>
          <p:cNvSpPr>
            <a:spLocks noGrp="1"/>
          </p:cNvSpPr>
          <p:nvPr>
            <p:ph type="subTitle" idx="3"/>
          </p:nvPr>
        </p:nvSpPr>
        <p:spPr>
          <a:xfrm>
            <a:off x="550718" y="2187469"/>
            <a:ext cx="7949045" cy="371400"/>
          </a:xfrm>
        </p:spPr>
        <p:txBody>
          <a:bodyPr/>
          <a:lstStyle/>
          <a:p>
            <a:endParaRPr lang="pt-BR" sz="1800" dirty="0" smtClean="0"/>
          </a:p>
          <a:p>
            <a:endParaRPr lang="pt-BR" sz="1800" dirty="0"/>
          </a:p>
          <a:p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- Elaboração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</a:rPr>
              <a:t>de um capítulo sobre permanência e êxito para alunos Cotistas, na reformulação do Plano de Permanência do 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</a:rPr>
              <a:t>IFSul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.</a:t>
            </a:r>
            <a:endParaRPr lang="pt-BR" sz="1800" dirty="0">
              <a:solidFill>
                <a:schemeClr val="accent2">
                  <a:lumMod val="10000"/>
                </a:schemeClr>
              </a:solidFill>
            </a:endParaRPr>
          </a:p>
          <a:p>
            <a:endParaRPr lang="pt-BR" dirty="0">
              <a:solidFill>
                <a:schemeClr val="accent2">
                  <a:lumMod val="10000"/>
                </a:schemeClr>
              </a:solidFill>
            </a:endParaRPr>
          </a:p>
        </p:txBody>
      </p:sp>
      <p:sp>
        <p:nvSpPr>
          <p:cNvPr id="7" name="Subtítulo 6"/>
          <p:cNvSpPr>
            <a:spLocks noGrp="1"/>
          </p:cNvSpPr>
          <p:nvPr>
            <p:ph type="subTitle" idx="5"/>
          </p:nvPr>
        </p:nvSpPr>
        <p:spPr>
          <a:xfrm>
            <a:off x="550718" y="2956536"/>
            <a:ext cx="7689273" cy="371400"/>
          </a:xfrm>
        </p:spPr>
        <p:txBody>
          <a:bodyPr/>
          <a:lstStyle/>
          <a:p>
            <a:endParaRPr lang="pt-BR" sz="1800" dirty="0" smtClean="0"/>
          </a:p>
          <a:p>
            <a:pPr>
              <a:buFontTx/>
              <a:buChar char="-"/>
            </a:pPr>
            <a:endParaRPr lang="pt-BR" sz="1800" dirty="0" smtClean="0"/>
          </a:p>
          <a:p>
            <a:pPr marL="127000" indent="0"/>
            <a:endParaRPr lang="pt-BR" sz="1800" dirty="0" smtClean="0"/>
          </a:p>
          <a:p>
            <a:pPr marL="127000" indent="0"/>
            <a:endParaRPr lang="pt-BR" sz="1800" dirty="0"/>
          </a:p>
          <a:p>
            <a:pPr marL="127000" indent="0"/>
            <a:r>
              <a:rPr lang="pt-BR" sz="1800" dirty="0" smtClean="0"/>
              <a:t>-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Formação para as Comissões de escuta sobre assédios e violências no 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</a:rPr>
              <a:t>IFSul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.</a:t>
            </a:r>
          </a:p>
          <a:p>
            <a:pPr>
              <a:buFontTx/>
              <a:buChar char="-"/>
            </a:pPr>
            <a:endParaRPr lang="pt-BR" sz="1800" dirty="0"/>
          </a:p>
          <a:p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- Revisão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</a:rPr>
              <a:t>da IN 01/2019 (Presidentes  comissões e NEABI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)</a:t>
            </a:r>
          </a:p>
          <a:p>
            <a:endParaRPr lang="pt-BR" sz="1800" dirty="0">
              <a:solidFill>
                <a:schemeClr val="accent2">
                  <a:lumMod val="10000"/>
                </a:schemeClr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550719" y="4118158"/>
            <a:ext cx="7845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800" b="1" dirty="0" smtClean="0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</a:rPr>
              <a:t> </a:t>
            </a:r>
          </a:p>
          <a:p>
            <a:pPr algn="just"/>
            <a:r>
              <a:rPr lang="pt-BR" sz="1800" b="1" dirty="0" smtClean="0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</a:rPr>
              <a:t> - </a:t>
            </a:r>
            <a:r>
              <a:rPr lang="pt-BR" sz="1800" b="1" dirty="0" smtClean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Inclusão</a:t>
            </a:r>
            <a:r>
              <a:rPr lang="pt-BR" sz="1800" b="1" dirty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, direito e diversidade: conhecer para enfrentar e prevenir a discriminação no </a:t>
            </a:r>
            <a:r>
              <a:rPr lang="pt-BR" sz="1800" b="1" dirty="0" err="1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IFSul</a:t>
            </a:r>
            <a:r>
              <a:rPr lang="pt-BR" sz="1800" b="1" dirty="0">
                <a:solidFill>
                  <a:schemeClr val="accent2">
                    <a:lumMod val="10000"/>
                  </a:schemeClr>
                </a:solidFill>
                <a:latin typeface="Space Grotesk" panose="020B0604020202020204" charset="0"/>
                <a:cs typeface="Space Grotesk" panose="020B0604020202020204" charset="0"/>
              </a:rPr>
              <a:t>.</a:t>
            </a:r>
            <a:endParaRPr lang="pt-BR" sz="1800" b="1" dirty="0">
              <a:solidFill>
                <a:schemeClr val="accent2">
                  <a:lumMod val="10000"/>
                </a:schemeClr>
              </a:solidFill>
              <a:latin typeface="Space Grotesk" panose="020B0604020202020204" charset="0"/>
              <a:cs typeface="Space Grotesk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06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1" name="Google Shape;1621;p35"/>
          <p:cNvSpPr/>
          <p:nvPr/>
        </p:nvSpPr>
        <p:spPr>
          <a:xfrm>
            <a:off x="213900" y="1214144"/>
            <a:ext cx="807300" cy="807300"/>
          </a:xfrm>
          <a:prstGeom prst="rect">
            <a:avLst/>
          </a:prstGeom>
          <a:solidFill>
            <a:schemeClr val="l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2" name="Google Shape;1622;p35"/>
          <p:cNvSpPr/>
          <p:nvPr/>
        </p:nvSpPr>
        <p:spPr>
          <a:xfrm>
            <a:off x="213900" y="2383002"/>
            <a:ext cx="807300" cy="8073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623" name="Google Shape;1623;p35"/>
          <p:cNvSpPr/>
          <p:nvPr/>
        </p:nvSpPr>
        <p:spPr>
          <a:xfrm>
            <a:off x="203892" y="3651808"/>
            <a:ext cx="807300" cy="807300"/>
          </a:xfrm>
          <a:prstGeom prst="rect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sp>
        <p:nvSpPr>
          <p:cNvPr id="1624" name="Google Shape;1624;p35"/>
          <p:cNvSpPr txBox="1">
            <a:spLocks noGrp="1"/>
          </p:cNvSpPr>
          <p:nvPr>
            <p:ph type="subTitle" idx="1"/>
          </p:nvPr>
        </p:nvSpPr>
        <p:spPr>
          <a:xfrm>
            <a:off x="1063088" y="488373"/>
            <a:ext cx="7101027" cy="446809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b="1" dirty="0">
                <a:solidFill>
                  <a:srgbClr val="C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GT NAPNES: </a:t>
            </a:r>
            <a:endParaRPr lang="pt-BR" sz="1800" dirty="0">
              <a:solidFill>
                <a:srgbClr val="C0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marL="127000" indent="0" algn="just">
              <a:spcAft>
                <a:spcPts val="800"/>
              </a:spcAft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   -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III Diálogos sobre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Inclusão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na Educação </a:t>
            </a:r>
          </a:p>
          <a:p>
            <a:pPr algn="just">
              <a:spcAft>
                <a:spcPts val="800"/>
              </a:spcAft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    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Profissional: experiências e Perspectivas</a:t>
            </a:r>
          </a:p>
          <a:p>
            <a:pPr algn="just">
              <a:spcAft>
                <a:spcPts val="800"/>
              </a:spcAft>
            </a:pP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</a:rPr>
              <a:t>   - Programa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</a:rPr>
              <a:t>de Ensino de Educação Inclusiva do </a:t>
            </a:r>
            <a:r>
              <a:rPr lang="pt-BR" sz="1800" dirty="0" err="1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</a:rPr>
              <a:t>IFSul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</a:rPr>
              <a:t> em Plataforma Digital (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Canal do </a:t>
            </a:r>
            <a:r>
              <a:rPr lang="pt-BR" sz="1800" dirty="0" err="1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  <a:ea typeface="Source Sans Pro" panose="020B0503030403020204" pitchFamily="34" charset="0"/>
                <a:cs typeface="Times New Roman" panose="02020603050405020304" pitchFamily="18" charset="0"/>
              </a:rPr>
              <a:t>You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Tube:  </a:t>
            </a:r>
            <a:r>
              <a:rPr lang="pt-BR" sz="1800" dirty="0" err="1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  <a:ea typeface="Source Sans Pro" panose="020B0503030403020204" pitchFamily="34" charset="0"/>
                <a:cs typeface="Times New Roman" panose="02020603050405020304" pitchFamily="18" charset="0"/>
              </a:rPr>
              <a:t>IFSul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latin typeface="Source Sans Pro" panose="020B060402020202020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INCLUSIVO)</a:t>
            </a:r>
          </a:p>
          <a:p>
            <a:pPr algn="just">
              <a:spcAft>
                <a:spcPts val="800"/>
              </a:spcAft>
            </a:pPr>
            <a:endParaRPr lang="pt-BR" sz="800" dirty="0">
              <a:solidFill>
                <a:schemeClr val="accent2">
                  <a:lumMod val="1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r>
              <a:rPr lang="pt-BR" sz="1800" b="1" dirty="0">
                <a:solidFill>
                  <a:srgbClr val="C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GT NUGEDS: </a:t>
            </a:r>
            <a:endParaRPr lang="pt-BR" sz="1800" dirty="0">
              <a:solidFill>
                <a:srgbClr val="C0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   - Projeto Piloto Dignidade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Menstrual (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Câmpus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Santana)</a:t>
            </a:r>
            <a:endParaRPr lang="pt-BR" sz="1800" dirty="0">
              <a:solidFill>
                <a:schemeClr val="accent2">
                  <a:lumMod val="1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   - II Conexão NUGEDS: em conversas (</a:t>
            </a:r>
            <a:r>
              <a:rPr lang="pt-BR" sz="1800" dirty="0" err="1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des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) construtivas</a:t>
            </a:r>
          </a:p>
          <a:p>
            <a:pPr algn="just">
              <a:spcAft>
                <a:spcPts val="800"/>
              </a:spcAft>
            </a:pPr>
            <a:endParaRPr lang="pt-BR" sz="800" dirty="0">
              <a:solidFill>
                <a:schemeClr val="accent2">
                  <a:lumMod val="1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 </a:t>
            </a:r>
            <a:r>
              <a:rPr lang="pt-BR" sz="1800" b="1" dirty="0">
                <a:solidFill>
                  <a:srgbClr val="C00000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GT NEABI: </a:t>
            </a:r>
            <a:endParaRPr lang="pt-BR" sz="1800" dirty="0">
              <a:solidFill>
                <a:srgbClr val="C00000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800"/>
              </a:spcAft>
            </a:pPr>
            <a:r>
              <a:rPr lang="pt-BR" sz="1800" dirty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   - I Fórum dos Núcleos de Estudos Afro-brasileiros e Indígenas (NEABI) do 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IFSul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solidFill>
                  <a:schemeClr val="accent2">
                    <a:lumMod val="10000"/>
                  </a:schemeClr>
                </a:solidFill>
              </a:rPr>
              <a:t>Debate sobre avaliação da Política de Cotas em 2022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</a:rPr>
              <a:t>.   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(</a:t>
            </a:r>
            <a:r>
              <a:rPr lang="pt-BR" sz="1800" dirty="0" err="1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Câmpus</a:t>
            </a:r>
            <a:r>
              <a:rPr lang="pt-BR" sz="1800" dirty="0" smtClean="0">
                <a:solidFill>
                  <a:schemeClr val="accent2">
                    <a:lumMod val="10000"/>
                  </a:schemeClr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Times New Roman" panose="02020603050405020304" pitchFamily="18" charset="0"/>
              </a:rPr>
              <a:t> Sapucaia)</a:t>
            </a:r>
            <a:endParaRPr lang="pt-BR" sz="1800" dirty="0">
              <a:solidFill>
                <a:schemeClr val="accent2">
                  <a:lumMod val="10000"/>
                </a:schemeClr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  <a:cs typeface="Times New Roman" panose="02020603050405020304" pitchFamily="18" charset="0"/>
            </a:endParaRPr>
          </a:p>
        </p:txBody>
      </p:sp>
      <p:grpSp>
        <p:nvGrpSpPr>
          <p:cNvPr id="1646" name="Google Shape;1646;p35"/>
          <p:cNvGrpSpPr/>
          <p:nvPr/>
        </p:nvGrpSpPr>
        <p:grpSpPr>
          <a:xfrm>
            <a:off x="7712691" y="3078776"/>
            <a:ext cx="992915" cy="1146064"/>
            <a:chOff x="7695943" y="3532919"/>
            <a:chExt cx="992915" cy="1146064"/>
          </a:xfrm>
        </p:grpSpPr>
        <p:grpSp>
          <p:nvGrpSpPr>
            <p:cNvPr id="1647" name="Google Shape;1647;p35"/>
            <p:cNvGrpSpPr/>
            <p:nvPr/>
          </p:nvGrpSpPr>
          <p:grpSpPr>
            <a:xfrm>
              <a:off x="7695943" y="3532919"/>
              <a:ext cx="992915" cy="1146064"/>
              <a:chOff x="7695943" y="3532919"/>
              <a:chExt cx="992915" cy="1146064"/>
            </a:xfrm>
          </p:grpSpPr>
          <p:sp>
            <p:nvSpPr>
              <p:cNvPr id="1648" name="Google Shape;1648;p35"/>
              <p:cNvSpPr/>
              <p:nvPr/>
            </p:nvSpPr>
            <p:spPr>
              <a:xfrm>
                <a:off x="7848343" y="3685319"/>
                <a:ext cx="840515" cy="993664"/>
              </a:xfrm>
              <a:custGeom>
                <a:avLst/>
                <a:gdLst/>
                <a:ahLst/>
                <a:cxnLst/>
                <a:rect l="l" t="t" r="r" b="b"/>
                <a:pathLst>
                  <a:path w="99972" h="9029" extrusionOk="0">
                    <a:moveTo>
                      <a:pt x="0" y="1"/>
                    </a:moveTo>
                    <a:lnTo>
                      <a:pt x="0" y="9028"/>
                    </a:lnTo>
                    <a:lnTo>
                      <a:pt x="99972" y="9028"/>
                    </a:lnTo>
                    <a:lnTo>
                      <a:pt x="99972" y="1"/>
                    </a:ln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49" name="Google Shape;1649;p35"/>
              <p:cNvSpPr/>
              <p:nvPr/>
            </p:nvSpPr>
            <p:spPr>
              <a:xfrm>
                <a:off x="7772143" y="3609119"/>
                <a:ext cx="840515" cy="993664"/>
              </a:xfrm>
              <a:custGeom>
                <a:avLst/>
                <a:gdLst/>
                <a:ahLst/>
                <a:cxnLst/>
                <a:rect l="l" t="t" r="r" b="b"/>
                <a:pathLst>
                  <a:path w="99972" h="9029" extrusionOk="0">
                    <a:moveTo>
                      <a:pt x="0" y="1"/>
                    </a:moveTo>
                    <a:lnTo>
                      <a:pt x="0" y="9028"/>
                    </a:lnTo>
                    <a:lnTo>
                      <a:pt x="99972" y="9028"/>
                    </a:lnTo>
                    <a:lnTo>
                      <a:pt x="99972" y="1"/>
                    </a:ln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miter lim="30395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grpSp>
            <p:nvGrpSpPr>
              <p:cNvPr id="1650" name="Google Shape;1650;p35"/>
              <p:cNvGrpSpPr/>
              <p:nvPr/>
            </p:nvGrpSpPr>
            <p:grpSpPr>
              <a:xfrm>
                <a:off x="7695943" y="3532919"/>
                <a:ext cx="840515" cy="993664"/>
                <a:chOff x="5565852" y="1147720"/>
                <a:chExt cx="840515" cy="993664"/>
              </a:xfrm>
            </p:grpSpPr>
            <p:sp>
              <p:nvSpPr>
                <p:cNvPr id="1651" name="Google Shape;1651;p35"/>
                <p:cNvSpPr/>
                <p:nvPr/>
              </p:nvSpPr>
              <p:spPr>
                <a:xfrm>
                  <a:off x="5565852" y="1147720"/>
                  <a:ext cx="840515" cy="9936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9972" h="9029" extrusionOk="0">
                      <a:moveTo>
                        <a:pt x="0" y="1"/>
                      </a:moveTo>
                      <a:lnTo>
                        <a:pt x="0" y="9028"/>
                      </a:lnTo>
                      <a:lnTo>
                        <a:pt x="99972" y="9028"/>
                      </a:lnTo>
                      <a:lnTo>
                        <a:pt x="99972" y="1"/>
                      </a:lnTo>
                      <a:close/>
                    </a:path>
                  </a:pathLst>
                </a:custGeom>
                <a:solidFill>
                  <a:schemeClr val="lt1"/>
                </a:solidFill>
                <a:ln w="19050" cap="flat" cmpd="sng">
                  <a:solidFill>
                    <a:schemeClr val="dk1"/>
                  </a:solidFill>
                  <a:prstDash val="solid"/>
                  <a:miter lim="30395"/>
                  <a:headEnd type="none" w="sm" len="sm"/>
                  <a:tailEnd type="none" w="sm" len="sm"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grpSp>
              <p:nvGrpSpPr>
                <p:cNvPr id="1652" name="Google Shape;1652;p35"/>
                <p:cNvGrpSpPr/>
                <p:nvPr/>
              </p:nvGrpSpPr>
              <p:grpSpPr>
                <a:xfrm>
                  <a:off x="6202848" y="1213287"/>
                  <a:ext cx="139356" cy="139356"/>
                  <a:chOff x="3300229" y="786025"/>
                  <a:chExt cx="116275" cy="116275"/>
                </a:xfrm>
              </p:grpSpPr>
              <p:sp>
                <p:nvSpPr>
                  <p:cNvPr id="1653" name="Google Shape;1653;p35"/>
                  <p:cNvSpPr/>
                  <p:nvPr/>
                </p:nvSpPr>
                <p:spPr>
                  <a:xfrm>
                    <a:off x="3300229" y="786025"/>
                    <a:ext cx="116275" cy="11627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4651" h="4651" extrusionOk="0">
                        <a:moveTo>
                          <a:pt x="0" y="0"/>
                        </a:moveTo>
                        <a:lnTo>
                          <a:pt x="0" y="4651"/>
                        </a:lnTo>
                        <a:lnTo>
                          <a:pt x="4651" y="4651"/>
                        </a:lnTo>
                        <a:lnTo>
                          <a:pt x="4651" y="0"/>
                        </a:lnTo>
                        <a:close/>
                      </a:path>
                    </a:pathLst>
                  </a:custGeom>
                  <a:solidFill>
                    <a:schemeClr val="dk2"/>
                  </a:solidFill>
                  <a:ln w="19050" cap="flat" cmpd="sng">
                    <a:solidFill>
                      <a:schemeClr val="dk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4" name="Google Shape;1654;p35"/>
                  <p:cNvSpPr/>
                  <p:nvPr/>
                </p:nvSpPr>
                <p:spPr>
                  <a:xfrm>
                    <a:off x="3335179" y="820975"/>
                    <a:ext cx="45625" cy="45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824" y="0"/>
                        </a:moveTo>
                        <a:lnTo>
                          <a:pt x="1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lt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  <p:sp>
                <p:nvSpPr>
                  <p:cNvPr id="1655" name="Google Shape;1655;p35"/>
                  <p:cNvSpPr/>
                  <p:nvPr/>
                </p:nvSpPr>
                <p:spPr>
                  <a:xfrm>
                    <a:off x="3335179" y="820975"/>
                    <a:ext cx="45625" cy="45625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1825" h="1825" fill="none" extrusionOk="0">
                        <a:moveTo>
                          <a:pt x="1" y="0"/>
                        </a:moveTo>
                        <a:lnTo>
                          <a:pt x="1824" y="1824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lt1"/>
                    </a:solidFill>
                    <a:prstDash val="solid"/>
                    <a:miter lim="30395"/>
                    <a:headEnd type="none" w="sm" len="sm"/>
                    <a:tailEnd type="none" w="sm" len="sm"/>
                  </a:ln>
                </p:spPr>
                <p:txBody>
                  <a:bodyPr spcFirstLastPara="1" wrap="square" lIns="91425" tIns="91425" rIns="91425" bIns="91425" anchor="ctr" anchorCtr="0">
                    <a:noAutofit/>
                  </a:bodyPr>
                  <a:lstStyle/>
                  <a:p>
                    <a:pPr marL="0" lvl="0" indent="0" algn="l" rtl="0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endParaRPr/>
                  </a:p>
                </p:txBody>
              </p:sp>
            </p:grpSp>
          </p:grpSp>
        </p:grpSp>
        <p:sp>
          <p:nvSpPr>
            <p:cNvPr id="1656" name="Google Shape;1656;p35"/>
            <p:cNvSpPr/>
            <p:nvPr/>
          </p:nvSpPr>
          <p:spPr>
            <a:xfrm>
              <a:off x="7905579" y="3921507"/>
              <a:ext cx="421242" cy="420154"/>
            </a:xfrm>
            <a:custGeom>
              <a:avLst/>
              <a:gdLst/>
              <a:ahLst/>
              <a:cxnLst/>
              <a:rect l="l" t="t" r="r" b="b"/>
              <a:pathLst>
                <a:path w="11689" h="11658" extrusionOk="0">
                  <a:moveTo>
                    <a:pt x="8632" y="694"/>
                  </a:moveTo>
                  <a:cubicBezTo>
                    <a:pt x="8821" y="694"/>
                    <a:pt x="8979" y="851"/>
                    <a:pt x="8979" y="1040"/>
                  </a:cubicBezTo>
                  <a:lnTo>
                    <a:pt x="8979" y="1387"/>
                  </a:lnTo>
                  <a:lnTo>
                    <a:pt x="2836" y="1387"/>
                  </a:lnTo>
                  <a:lnTo>
                    <a:pt x="2836" y="1040"/>
                  </a:lnTo>
                  <a:cubicBezTo>
                    <a:pt x="2804" y="851"/>
                    <a:pt x="2962" y="694"/>
                    <a:pt x="3151" y="694"/>
                  </a:cubicBezTo>
                  <a:close/>
                  <a:moveTo>
                    <a:pt x="4505" y="3435"/>
                  </a:moveTo>
                  <a:cubicBezTo>
                    <a:pt x="4694" y="3435"/>
                    <a:pt x="4852" y="3592"/>
                    <a:pt x="4852" y="3781"/>
                  </a:cubicBezTo>
                  <a:lnTo>
                    <a:pt x="4852" y="5829"/>
                  </a:lnTo>
                  <a:cubicBezTo>
                    <a:pt x="4852" y="6049"/>
                    <a:pt x="4694" y="6207"/>
                    <a:pt x="4505" y="6207"/>
                  </a:cubicBezTo>
                  <a:lnTo>
                    <a:pt x="3812" y="6207"/>
                  </a:lnTo>
                  <a:cubicBezTo>
                    <a:pt x="3623" y="6207"/>
                    <a:pt x="3466" y="6365"/>
                    <a:pt x="3466" y="6554"/>
                  </a:cubicBezTo>
                  <a:lnTo>
                    <a:pt x="3466" y="7089"/>
                  </a:lnTo>
                  <a:lnTo>
                    <a:pt x="2678" y="6302"/>
                  </a:lnTo>
                  <a:cubicBezTo>
                    <a:pt x="2615" y="6239"/>
                    <a:pt x="2520" y="6207"/>
                    <a:pt x="2457" y="6207"/>
                  </a:cubicBezTo>
                  <a:lnTo>
                    <a:pt x="1071" y="6207"/>
                  </a:lnTo>
                  <a:cubicBezTo>
                    <a:pt x="882" y="6144"/>
                    <a:pt x="725" y="5986"/>
                    <a:pt x="725" y="5829"/>
                  </a:cubicBezTo>
                  <a:lnTo>
                    <a:pt x="725" y="3781"/>
                  </a:lnTo>
                  <a:cubicBezTo>
                    <a:pt x="725" y="3592"/>
                    <a:pt x="882" y="3435"/>
                    <a:pt x="1071" y="3435"/>
                  </a:cubicBezTo>
                  <a:close/>
                  <a:moveTo>
                    <a:pt x="10680" y="3435"/>
                  </a:moveTo>
                  <a:cubicBezTo>
                    <a:pt x="10869" y="3435"/>
                    <a:pt x="11027" y="3592"/>
                    <a:pt x="11027" y="3781"/>
                  </a:cubicBezTo>
                  <a:lnTo>
                    <a:pt x="11027" y="5829"/>
                  </a:lnTo>
                  <a:cubicBezTo>
                    <a:pt x="11027" y="6049"/>
                    <a:pt x="10869" y="6207"/>
                    <a:pt x="10680" y="6207"/>
                  </a:cubicBezTo>
                  <a:lnTo>
                    <a:pt x="9294" y="6207"/>
                  </a:lnTo>
                  <a:cubicBezTo>
                    <a:pt x="9231" y="6207"/>
                    <a:pt x="9105" y="6239"/>
                    <a:pt x="9074" y="6302"/>
                  </a:cubicBezTo>
                  <a:lnTo>
                    <a:pt x="8286" y="7089"/>
                  </a:lnTo>
                  <a:lnTo>
                    <a:pt x="8286" y="6554"/>
                  </a:lnTo>
                  <a:cubicBezTo>
                    <a:pt x="8286" y="6365"/>
                    <a:pt x="8128" y="6207"/>
                    <a:pt x="7908" y="6207"/>
                  </a:cubicBezTo>
                  <a:lnTo>
                    <a:pt x="7246" y="6207"/>
                  </a:lnTo>
                  <a:cubicBezTo>
                    <a:pt x="7057" y="6207"/>
                    <a:pt x="6900" y="6049"/>
                    <a:pt x="6900" y="5829"/>
                  </a:cubicBezTo>
                  <a:lnTo>
                    <a:pt x="6900" y="3781"/>
                  </a:lnTo>
                  <a:cubicBezTo>
                    <a:pt x="6900" y="3592"/>
                    <a:pt x="7057" y="3435"/>
                    <a:pt x="7246" y="3435"/>
                  </a:cubicBezTo>
                  <a:close/>
                  <a:moveTo>
                    <a:pt x="8948" y="2048"/>
                  </a:moveTo>
                  <a:lnTo>
                    <a:pt x="8948" y="2773"/>
                  </a:lnTo>
                  <a:lnTo>
                    <a:pt x="7246" y="2773"/>
                  </a:lnTo>
                  <a:cubicBezTo>
                    <a:pt x="6711" y="2773"/>
                    <a:pt x="6238" y="3246"/>
                    <a:pt x="6238" y="3781"/>
                  </a:cubicBezTo>
                  <a:lnTo>
                    <a:pt x="6238" y="5829"/>
                  </a:lnTo>
                  <a:cubicBezTo>
                    <a:pt x="6238" y="6396"/>
                    <a:pt x="6711" y="6869"/>
                    <a:pt x="7246" y="6869"/>
                  </a:cubicBezTo>
                  <a:lnTo>
                    <a:pt x="7593" y="6869"/>
                  </a:lnTo>
                  <a:lnTo>
                    <a:pt x="7593" y="7877"/>
                  </a:lnTo>
                  <a:cubicBezTo>
                    <a:pt x="7593" y="8034"/>
                    <a:pt x="7687" y="8160"/>
                    <a:pt x="7813" y="8192"/>
                  </a:cubicBezTo>
                  <a:cubicBezTo>
                    <a:pt x="7852" y="8218"/>
                    <a:pt x="7902" y="8233"/>
                    <a:pt x="7954" y="8233"/>
                  </a:cubicBezTo>
                  <a:cubicBezTo>
                    <a:pt x="8028" y="8233"/>
                    <a:pt x="8105" y="8203"/>
                    <a:pt x="8160" y="8129"/>
                  </a:cubicBezTo>
                  <a:lnTo>
                    <a:pt x="8948" y="7341"/>
                  </a:lnTo>
                  <a:lnTo>
                    <a:pt x="8948" y="8916"/>
                  </a:lnTo>
                  <a:lnTo>
                    <a:pt x="2804" y="8916"/>
                  </a:lnTo>
                  <a:lnTo>
                    <a:pt x="2804" y="7341"/>
                  </a:lnTo>
                  <a:lnTo>
                    <a:pt x="3592" y="8129"/>
                  </a:lnTo>
                  <a:cubicBezTo>
                    <a:pt x="3636" y="8173"/>
                    <a:pt x="3728" y="8218"/>
                    <a:pt x="3823" y="8218"/>
                  </a:cubicBezTo>
                  <a:cubicBezTo>
                    <a:pt x="3862" y="8218"/>
                    <a:pt x="3901" y="8210"/>
                    <a:pt x="3938" y="8192"/>
                  </a:cubicBezTo>
                  <a:cubicBezTo>
                    <a:pt x="4064" y="8160"/>
                    <a:pt x="4127" y="8003"/>
                    <a:pt x="4127" y="7877"/>
                  </a:cubicBezTo>
                  <a:lnTo>
                    <a:pt x="4127" y="6869"/>
                  </a:lnTo>
                  <a:lnTo>
                    <a:pt x="4505" y="6869"/>
                  </a:lnTo>
                  <a:cubicBezTo>
                    <a:pt x="5041" y="6869"/>
                    <a:pt x="5513" y="6396"/>
                    <a:pt x="5513" y="5829"/>
                  </a:cubicBezTo>
                  <a:lnTo>
                    <a:pt x="5513" y="3781"/>
                  </a:lnTo>
                  <a:cubicBezTo>
                    <a:pt x="5513" y="3246"/>
                    <a:pt x="5041" y="2773"/>
                    <a:pt x="4505" y="2773"/>
                  </a:cubicBezTo>
                  <a:lnTo>
                    <a:pt x="2804" y="2773"/>
                  </a:lnTo>
                  <a:lnTo>
                    <a:pt x="2804" y="2048"/>
                  </a:lnTo>
                  <a:close/>
                  <a:moveTo>
                    <a:pt x="8948" y="9547"/>
                  </a:moveTo>
                  <a:lnTo>
                    <a:pt x="8948" y="10618"/>
                  </a:lnTo>
                  <a:cubicBezTo>
                    <a:pt x="8948" y="10838"/>
                    <a:pt x="8790" y="10964"/>
                    <a:pt x="8632" y="10964"/>
                  </a:cubicBezTo>
                  <a:lnTo>
                    <a:pt x="3151" y="10964"/>
                  </a:lnTo>
                  <a:cubicBezTo>
                    <a:pt x="2962" y="10964"/>
                    <a:pt x="2804" y="10807"/>
                    <a:pt x="2804" y="10618"/>
                  </a:cubicBezTo>
                  <a:lnTo>
                    <a:pt x="2804" y="9547"/>
                  </a:lnTo>
                  <a:close/>
                  <a:moveTo>
                    <a:pt x="3119" y="1"/>
                  </a:moveTo>
                  <a:cubicBezTo>
                    <a:pt x="2552" y="1"/>
                    <a:pt x="2079" y="473"/>
                    <a:pt x="2079" y="1040"/>
                  </a:cubicBezTo>
                  <a:lnTo>
                    <a:pt x="2079" y="2773"/>
                  </a:lnTo>
                  <a:lnTo>
                    <a:pt x="1040" y="2773"/>
                  </a:lnTo>
                  <a:cubicBezTo>
                    <a:pt x="473" y="2773"/>
                    <a:pt x="0" y="3246"/>
                    <a:pt x="0" y="3781"/>
                  </a:cubicBezTo>
                  <a:lnTo>
                    <a:pt x="0" y="5829"/>
                  </a:lnTo>
                  <a:cubicBezTo>
                    <a:pt x="0" y="6396"/>
                    <a:pt x="473" y="6869"/>
                    <a:pt x="1040" y="6869"/>
                  </a:cubicBezTo>
                  <a:lnTo>
                    <a:pt x="2079" y="6869"/>
                  </a:lnTo>
                  <a:lnTo>
                    <a:pt x="2079" y="10649"/>
                  </a:lnTo>
                  <a:cubicBezTo>
                    <a:pt x="2079" y="11185"/>
                    <a:pt x="2552" y="11657"/>
                    <a:pt x="3119" y="11657"/>
                  </a:cubicBezTo>
                  <a:lnTo>
                    <a:pt x="8601" y="11657"/>
                  </a:lnTo>
                  <a:cubicBezTo>
                    <a:pt x="9137" y="11657"/>
                    <a:pt x="9609" y="11185"/>
                    <a:pt x="9609" y="10649"/>
                  </a:cubicBezTo>
                  <a:lnTo>
                    <a:pt x="9609" y="6869"/>
                  </a:lnTo>
                  <a:lnTo>
                    <a:pt x="10680" y="6869"/>
                  </a:lnTo>
                  <a:cubicBezTo>
                    <a:pt x="11216" y="6869"/>
                    <a:pt x="11688" y="6396"/>
                    <a:pt x="11688" y="5829"/>
                  </a:cubicBezTo>
                  <a:lnTo>
                    <a:pt x="11688" y="3781"/>
                  </a:lnTo>
                  <a:cubicBezTo>
                    <a:pt x="11688" y="3214"/>
                    <a:pt x="11279" y="2773"/>
                    <a:pt x="10680" y="2773"/>
                  </a:cubicBezTo>
                  <a:lnTo>
                    <a:pt x="9609" y="2773"/>
                  </a:lnTo>
                  <a:lnTo>
                    <a:pt x="9609" y="1040"/>
                  </a:lnTo>
                  <a:cubicBezTo>
                    <a:pt x="9609" y="473"/>
                    <a:pt x="9137" y="1"/>
                    <a:pt x="860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57" name="Google Shape;1657;p35"/>
          <p:cNvSpPr/>
          <p:nvPr/>
        </p:nvSpPr>
        <p:spPr>
          <a:xfrm>
            <a:off x="419746" y="1423591"/>
            <a:ext cx="375591" cy="373030"/>
          </a:xfrm>
          <a:custGeom>
            <a:avLst/>
            <a:gdLst/>
            <a:ahLst/>
            <a:cxnLst/>
            <a:rect l="l" t="t" r="r" b="b"/>
            <a:pathLst>
              <a:path w="12760" h="12673" extrusionOk="0">
                <a:moveTo>
                  <a:pt x="2225" y="866"/>
                </a:moveTo>
                <a:cubicBezTo>
                  <a:pt x="2371" y="866"/>
                  <a:pt x="2521" y="929"/>
                  <a:pt x="2647" y="1056"/>
                </a:cubicBezTo>
                <a:lnTo>
                  <a:pt x="3245" y="1654"/>
                </a:lnTo>
                <a:lnTo>
                  <a:pt x="1702" y="3166"/>
                </a:lnTo>
                <a:lnTo>
                  <a:pt x="1103" y="2599"/>
                </a:lnTo>
                <a:cubicBezTo>
                  <a:pt x="1072" y="2536"/>
                  <a:pt x="977" y="2473"/>
                  <a:pt x="977" y="2379"/>
                </a:cubicBezTo>
                <a:cubicBezTo>
                  <a:pt x="914" y="2190"/>
                  <a:pt x="946" y="1906"/>
                  <a:pt x="1103" y="1749"/>
                </a:cubicBezTo>
                <a:lnTo>
                  <a:pt x="1828" y="1056"/>
                </a:lnTo>
                <a:cubicBezTo>
                  <a:pt x="1938" y="929"/>
                  <a:pt x="2080" y="866"/>
                  <a:pt x="2225" y="866"/>
                </a:cubicBezTo>
                <a:close/>
                <a:moveTo>
                  <a:pt x="3812" y="2221"/>
                </a:moveTo>
                <a:lnTo>
                  <a:pt x="4506" y="2914"/>
                </a:lnTo>
                <a:lnTo>
                  <a:pt x="2962" y="4427"/>
                </a:lnTo>
                <a:lnTo>
                  <a:pt x="2300" y="3765"/>
                </a:lnTo>
                <a:lnTo>
                  <a:pt x="3812" y="2221"/>
                </a:lnTo>
                <a:close/>
                <a:moveTo>
                  <a:pt x="9452" y="1056"/>
                </a:moveTo>
                <a:lnTo>
                  <a:pt x="11783" y="3387"/>
                </a:lnTo>
                <a:lnTo>
                  <a:pt x="8979" y="6159"/>
                </a:lnTo>
                <a:lnTo>
                  <a:pt x="6648" y="3828"/>
                </a:lnTo>
                <a:lnTo>
                  <a:pt x="7908" y="2599"/>
                </a:lnTo>
                <a:lnTo>
                  <a:pt x="8790" y="3450"/>
                </a:lnTo>
                <a:cubicBezTo>
                  <a:pt x="8869" y="3529"/>
                  <a:pt x="8979" y="3568"/>
                  <a:pt x="9090" y="3568"/>
                </a:cubicBezTo>
                <a:cubicBezTo>
                  <a:pt x="9200" y="3568"/>
                  <a:pt x="9310" y="3529"/>
                  <a:pt x="9389" y="3450"/>
                </a:cubicBezTo>
                <a:cubicBezTo>
                  <a:pt x="9546" y="3292"/>
                  <a:pt x="9546" y="3009"/>
                  <a:pt x="9389" y="2851"/>
                </a:cubicBezTo>
                <a:lnTo>
                  <a:pt x="8507" y="2001"/>
                </a:lnTo>
                <a:lnTo>
                  <a:pt x="9452" y="1056"/>
                </a:lnTo>
                <a:close/>
                <a:moveTo>
                  <a:pt x="5041" y="3450"/>
                </a:moveTo>
                <a:cubicBezTo>
                  <a:pt x="5356" y="3765"/>
                  <a:pt x="10366" y="8711"/>
                  <a:pt x="10523" y="8932"/>
                </a:cubicBezTo>
                <a:lnTo>
                  <a:pt x="8948" y="10412"/>
                </a:lnTo>
                <a:lnTo>
                  <a:pt x="3497" y="4994"/>
                </a:lnTo>
                <a:lnTo>
                  <a:pt x="5041" y="3450"/>
                </a:lnTo>
                <a:close/>
                <a:moveTo>
                  <a:pt x="10996" y="9625"/>
                </a:moveTo>
                <a:lnTo>
                  <a:pt x="11657" y="11610"/>
                </a:lnTo>
                <a:lnTo>
                  <a:pt x="9609" y="10948"/>
                </a:lnTo>
                <a:lnTo>
                  <a:pt x="10996" y="9625"/>
                </a:lnTo>
                <a:close/>
                <a:moveTo>
                  <a:pt x="3939" y="6600"/>
                </a:moveTo>
                <a:lnTo>
                  <a:pt x="6270" y="8932"/>
                </a:lnTo>
                <a:lnTo>
                  <a:pt x="3466" y="11736"/>
                </a:lnTo>
                <a:lnTo>
                  <a:pt x="1135" y="9404"/>
                </a:lnTo>
                <a:lnTo>
                  <a:pt x="2489" y="8050"/>
                </a:lnTo>
                <a:lnTo>
                  <a:pt x="3340" y="8932"/>
                </a:lnTo>
                <a:cubicBezTo>
                  <a:pt x="3419" y="9010"/>
                  <a:pt x="3529" y="9050"/>
                  <a:pt x="3639" y="9050"/>
                </a:cubicBezTo>
                <a:cubicBezTo>
                  <a:pt x="3749" y="9050"/>
                  <a:pt x="3860" y="9010"/>
                  <a:pt x="3939" y="8932"/>
                </a:cubicBezTo>
                <a:cubicBezTo>
                  <a:pt x="4096" y="8774"/>
                  <a:pt x="4096" y="8491"/>
                  <a:pt x="3939" y="8333"/>
                </a:cubicBezTo>
                <a:lnTo>
                  <a:pt x="3088" y="7482"/>
                </a:lnTo>
                <a:lnTo>
                  <a:pt x="3939" y="6600"/>
                </a:lnTo>
                <a:close/>
                <a:moveTo>
                  <a:pt x="2194" y="0"/>
                </a:moveTo>
                <a:cubicBezTo>
                  <a:pt x="1828" y="0"/>
                  <a:pt x="1465" y="142"/>
                  <a:pt x="1198" y="425"/>
                </a:cubicBezTo>
                <a:lnTo>
                  <a:pt x="473" y="1119"/>
                </a:lnTo>
                <a:cubicBezTo>
                  <a:pt x="221" y="1402"/>
                  <a:pt x="95" y="1749"/>
                  <a:pt x="95" y="2127"/>
                </a:cubicBezTo>
                <a:cubicBezTo>
                  <a:pt x="95" y="2473"/>
                  <a:pt x="252" y="2851"/>
                  <a:pt x="473" y="3103"/>
                </a:cubicBezTo>
                <a:lnTo>
                  <a:pt x="1387" y="4017"/>
                </a:lnTo>
                <a:cubicBezTo>
                  <a:pt x="1387" y="4017"/>
                  <a:pt x="2647" y="5277"/>
                  <a:pt x="2615" y="5277"/>
                </a:cubicBezTo>
                <a:lnTo>
                  <a:pt x="3277" y="5939"/>
                </a:lnTo>
                <a:lnTo>
                  <a:pt x="2174" y="7041"/>
                </a:lnTo>
                <a:lnTo>
                  <a:pt x="2048" y="7167"/>
                </a:lnTo>
                <a:lnTo>
                  <a:pt x="158" y="9058"/>
                </a:lnTo>
                <a:cubicBezTo>
                  <a:pt x="0" y="9215"/>
                  <a:pt x="0" y="9467"/>
                  <a:pt x="158" y="9625"/>
                </a:cubicBezTo>
                <a:lnTo>
                  <a:pt x="3088" y="12555"/>
                </a:lnTo>
                <a:cubicBezTo>
                  <a:pt x="3167" y="12634"/>
                  <a:pt x="3269" y="12673"/>
                  <a:pt x="3371" y="12673"/>
                </a:cubicBezTo>
                <a:cubicBezTo>
                  <a:pt x="3474" y="12673"/>
                  <a:pt x="3576" y="12634"/>
                  <a:pt x="3655" y="12555"/>
                </a:cubicBezTo>
                <a:lnTo>
                  <a:pt x="6742" y="9467"/>
                </a:lnTo>
                <a:lnTo>
                  <a:pt x="8570" y="11295"/>
                </a:lnTo>
                <a:cubicBezTo>
                  <a:pt x="8601" y="11326"/>
                  <a:pt x="8633" y="11358"/>
                  <a:pt x="8696" y="11358"/>
                </a:cubicBezTo>
                <a:cubicBezTo>
                  <a:pt x="8759" y="11452"/>
                  <a:pt x="8822" y="11515"/>
                  <a:pt x="8948" y="11578"/>
                </a:cubicBezTo>
                <a:lnTo>
                  <a:pt x="12098" y="12618"/>
                </a:lnTo>
                <a:cubicBezTo>
                  <a:pt x="12147" y="12637"/>
                  <a:pt x="12196" y="12646"/>
                  <a:pt x="12243" y="12646"/>
                </a:cubicBezTo>
                <a:cubicBezTo>
                  <a:pt x="12500" y="12646"/>
                  <a:pt x="12709" y="12380"/>
                  <a:pt x="12602" y="12114"/>
                </a:cubicBezTo>
                <a:lnTo>
                  <a:pt x="11657" y="8963"/>
                </a:lnTo>
                <a:cubicBezTo>
                  <a:pt x="11626" y="8900"/>
                  <a:pt x="11594" y="8806"/>
                  <a:pt x="11468" y="8743"/>
                </a:cubicBezTo>
                <a:cubicBezTo>
                  <a:pt x="11437" y="8648"/>
                  <a:pt x="11531" y="8806"/>
                  <a:pt x="9546" y="6758"/>
                </a:cubicBezTo>
                <a:lnTo>
                  <a:pt x="12602" y="3702"/>
                </a:lnTo>
                <a:cubicBezTo>
                  <a:pt x="12760" y="3544"/>
                  <a:pt x="12760" y="3261"/>
                  <a:pt x="12602" y="3103"/>
                </a:cubicBezTo>
                <a:lnTo>
                  <a:pt x="9704" y="173"/>
                </a:lnTo>
                <a:cubicBezTo>
                  <a:pt x="9625" y="95"/>
                  <a:pt x="9515" y="55"/>
                  <a:pt x="9405" y="55"/>
                </a:cubicBezTo>
                <a:cubicBezTo>
                  <a:pt x="9294" y="55"/>
                  <a:pt x="9184" y="95"/>
                  <a:pt x="9105" y="173"/>
                </a:cubicBezTo>
                <a:lnTo>
                  <a:pt x="7656" y="1654"/>
                </a:lnTo>
                <a:lnTo>
                  <a:pt x="7530" y="1749"/>
                </a:lnTo>
                <a:lnTo>
                  <a:pt x="6049" y="3261"/>
                </a:lnTo>
                <a:lnTo>
                  <a:pt x="3214" y="425"/>
                </a:lnTo>
                <a:cubicBezTo>
                  <a:pt x="2930" y="142"/>
                  <a:pt x="2560" y="0"/>
                  <a:pt x="2194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8" name="Google Shape;1658;p35"/>
          <p:cNvSpPr/>
          <p:nvPr/>
        </p:nvSpPr>
        <p:spPr>
          <a:xfrm>
            <a:off x="427429" y="2677574"/>
            <a:ext cx="380241" cy="318104"/>
          </a:xfrm>
          <a:custGeom>
            <a:avLst/>
            <a:gdLst/>
            <a:ahLst/>
            <a:cxnLst/>
            <a:rect l="l" t="t" r="r" b="b"/>
            <a:pathLst>
              <a:path w="12918" h="10807" extrusionOk="0">
                <a:moveTo>
                  <a:pt x="10807" y="851"/>
                </a:moveTo>
                <a:cubicBezTo>
                  <a:pt x="10366" y="1608"/>
                  <a:pt x="10366" y="2584"/>
                  <a:pt x="10807" y="3340"/>
                </a:cubicBezTo>
                <a:lnTo>
                  <a:pt x="2332" y="3340"/>
                </a:lnTo>
                <a:cubicBezTo>
                  <a:pt x="1765" y="3340"/>
                  <a:pt x="1293" y="2962"/>
                  <a:pt x="1135" y="2458"/>
                </a:cubicBezTo>
                <a:cubicBezTo>
                  <a:pt x="915" y="1671"/>
                  <a:pt x="1513" y="851"/>
                  <a:pt x="2332" y="851"/>
                </a:cubicBezTo>
                <a:close/>
                <a:moveTo>
                  <a:pt x="8822" y="4159"/>
                </a:moveTo>
                <a:lnTo>
                  <a:pt x="8822" y="6648"/>
                </a:lnTo>
                <a:lnTo>
                  <a:pt x="1891" y="6648"/>
                </a:lnTo>
                <a:lnTo>
                  <a:pt x="1891" y="4159"/>
                </a:lnTo>
                <a:close/>
                <a:moveTo>
                  <a:pt x="10524" y="4159"/>
                </a:moveTo>
                <a:lnTo>
                  <a:pt x="10524" y="6648"/>
                </a:lnTo>
                <a:lnTo>
                  <a:pt x="9704" y="6648"/>
                </a:lnTo>
                <a:lnTo>
                  <a:pt x="9704" y="4159"/>
                </a:lnTo>
                <a:close/>
                <a:moveTo>
                  <a:pt x="12130" y="4159"/>
                </a:moveTo>
                <a:lnTo>
                  <a:pt x="12130" y="6648"/>
                </a:lnTo>
                <a:lnTo>
                  <a:pt x="11343" y="6648"/>
                </a:lnTo>
                <a:lnTo>
                  <a:pt x="11343" y="4159"/>
                </a:lnTo>
                <a:close/>
                <a:moveTo>
                  <a:pt x="1986" y="7467"/>
                </a:moveTo>
                <a:lnTo>
                  <a:pt x="1986" y="9956"/>
                </a:lnTo>
                <a:lnTo>
                  <a:pt x="1104" y="9956"/>
                </a:lnTo>
                <a:lnTo>
                  <a:pt x="1104" y="7467"/>
                </a:lnTo>
                <a:close/>
                <a:moveTo>
                  <a:pt x="3624" y="7467"/>
                </a:moveTo>
                <a:lnTo>
                  <a:pt x="3624" y="9956"/>
                </a:lnTo>
                <a:lnTo>
                  <a:pt x="2805" y="9956"/>
                </a:lnTo>
                <a:lnTo>
                  <a:pt x="2805" y="7467"/>
                </a:lnTo>
                <a:close/>
                <a:moveTo>
                  <a:pt x="11311" y="7467"/>
                </a:moveTo>
                <a:lnTo>
                  <a:pt x="11311" y="9956"/>
                </a:lnTo>
                <a:lnTo>
                  <a:pt x="4443" y="9956"/>
                </a:lnTo>
                <a:lnTo>
                  <a:pt x="4443" y="7467"/>
                </a:lnTo>
                <a:close/>
                <a:moveTo>
                  <a:pt x="2364" y="1"/>
                </a:moveTo>
                <a:cubicBezTo>
                  <a:pt x="1671" y="1"/>
                  <a:pt x="1041" y="379"/>
                  <a:pt x="631" y="914"/>
                </a:cubicBezTo>
                <a:cubicBezTo>
                  <a:pt x="1" y="1828"/>
                  <a:pt x="253" y="3088"/>
                  <a:pt x="1104" y="3718"/>
                </a:cubicBezTo>
                <a:lnTo>
                  <a:pt x="1104" y="6648"/>
                </a:lnTo>
                <a:lnTo>
                  <a:pt x="694" y="6648"/>
                </a:lnTo>
                <a:cubicBezTo>
                  <a:pt x="442" y="6648"/>
                  <a:pt x="284" y="6837"/>
                  <a:pt x="284" y="7058"/>
                </a:cubicBezTo>
                <a:lnTo>
                  <a:pt x="284" y="10366"/>
                </a:lnTo>
                <a:cubicBezTo>
                  <a:pt x="284" y="10618"/>
                  <a:pt x="473" y="10807"/>
                  <a:pt x="694" y="10807"/>
                </a:cubicBezTo>
                <a:lnTo>
                  <a:pt x="11721" y="10807"/>
                </a:lnTo>
                <a:cubicBezTo>
                  <a:pt x="11941" y="10807"/>
                  <a:pt x="12130" y="10618"/>
                  <a:pt x="12130" y="10366"/>
                </a:cubicBezTo>
                <a:lnTo>
                  <a:pt x="12130" y="7499"/>
                </a:lnTo>
                <a:lnTo>
                  <a:pt x="12540" y="7499"/>
                </a:lnTo>
                <a:cubicBezTo>
                  <a:pt x="12760" y="7499"/>
                  <a:pt x="12918" y="7310"/>
                  <a:pt x="12918" y="7058"/>
                </a:cubicBezTo>
                <a:lnTo>
                  <a:pt x="12918" y="3750"/>
                </a:lnTo>
                <a:cubicBezTo>
                  <a:pt x="12918" y="3529"/>
                  <a:pt x="12760" y="3340"/>
                  <a:pt x="12540" y="3340"/>
                </a:cubicBezTo>
                <a:lnTo>
                  <a:pt x="11878" y="3340"/>
                </a:lnTo>
                <a:cubicBezTo>
                  <a:pt x="11091" y="2647"/>
                  <a:pt x="11122" y="1387"/>
                  <a:pt x="11973" y="757"/>
                </a:cubicBezTo>
                <a:cubicBezTo>
                  <a:pt x="12256" y="536"/>
                  <a:pt x="12130" y="64"/>
                  <a:pt x="11784" y="1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9" name="Google Shape;1659;p35"/>
          <p:cNvSpPr/>
          <p:nvPr/>
        </p:nvSpPr>
        <p:spPr>
          <a:xfrm>
            <a:off x="414638" y="3929356"/>
            <a:ext cx="385805" cy="374678"/>
          </a:xfrm>
          <a:custGeom>
            <a:avLst/>
            <a:gdLst/>
            <a:ahLst/>
            <a:cxnLst/>
            <a:rect l="l" t="t" r="r" b="b"/>
            <a:pathLst>
              <a:path w="13107" h="12729" extrusionOk="0">
                <a:moveTo>
                  <a:pt x="10240" y="838"/>
                </a:moveTo>
                <a:cubicBezTo>
                  <a:pt x="10457" y="838"/>
                  <a:pt x="10681" y="882"/>
                  <a:pt x="10902" y="977"/>
                </a:cubicBezTo>
                <a:cubicBezTo>
                  <a:pt x="11752" y="1323"/>
                  <a:pt x="12130" y="2332"/>
                  <a:pt x="11784" y="3151"/>
                </a:cubicBezTo>
                <a:cubicBezTo>
                  <a:pt x="11505" y="3793"/>
                  <a:pt x="10877" y="4159"/>
                  <a:pt x="10226" y="4159"/>
                </a:cubicBezTo>
                <a:cubicBezTo>
                  <a:pt x="9920" y="4159"/>
                  <a:pt x="9609" y="4078"/>
                  <a:pt x="9326" y="3907"/>
                </a:cubicBezTo>
                <a:cubicBezTo>
                  <a:pt x="8917" y="3592"/>
                  <a:pt x="8602" y="3056"/>
                  <a:pt x="8602" y="2521"/>
                </a:cubicBezTo>
                <a:cubicBezTo>
                  <a:pt x="8627" y="1538"/>
                  <a:pt x="9377" y="838"/>
                  <a:pt x="10240" y="838"/>
                </a:cubicBezTo>
                <a:close/>
                <a:moveTo>
                  <a:pt x="11059" y="4852"/>
                </a:moveTo>
                <a:lnTo>
                  <a:pt x="11059" y="5990"/>
                </a:lnTo>
                <a:lnTo>
                  <a:pt x="10555" y="5514"/>
                </a:lnTo>
                <a:cubicBezTo>
                  <a:pt x="10476" y="5435"/>
                  <a:pt x="10366" y="5395"/>
                  <a:pt x="10256" y="5395"/>
                </a:cubicBezTo>
                <a:cubicBezTo>
                  <a:pt x="10146" y="5395"/>
                  <a:pt x="10035" y="5435"/>
                  <a:pt x="9957" y="5514"/>
                </a:cubicBezTo>
                <a:lnTo>
                  <a:pt x="9421" y="6049"/>
                </a:lnTo>
                <a:lnTo>
                  <a:pt x="9421" y="4852"/>
                </a:lnTo>
                <a:cubicBezTo>
                  <a:pt x="9673" y="4946"/>
                  <a:pt x="9949" y="4994"/>
                  <a:pt x="10228" y="4994"/>
                </a:cubicBezTo>
                <a:cubicBezTo>
                  <a:pt x="10508" y="4994"/>
                  <a:pt x="10791" y="4946"/>
                  <a:pt x="11059" y="4852"/>
                </a:cubicBezTo>
                <a:close/>
                <a:moveTo>
                  <a:pt x="11847" y="11027"/>
                </a:moveTo>
                <a:cubicBezTo>
                  <a:pt x="11658" y="11531"/>
                  <a:pt x="11217" y="11846"/>
                  <a:pt x="10681" y="11846"/>
                </a:cubicBezTo>
                <a:lnTo>
                  <a:pt x="3782" y="11846"/>
                </a:lnTo>
                <a:cubicBezTo>
                  <a:pt x="3971" y="11625"/>
                  <a:pt x="4097" y="11342"/>
                  <a:pt x="4128" y="11027"/>
                </a:cubicBezTo>
                <a:close/>
                <a:moveTo>
                  <a:pt x="8444" y="851"/>
                </a:moveTo>
                <a:cubicBezTo>
                  <a:pt x="7531" y="1890"/>
                  <a:pt x="7594" y="3466"/>
                  <a:pt x="8633" y="4379"/>
                </a:cubicBezTo>
                <a:lnTo>
                  <a:pt x="8633" y="7089"/>
                </a:lnTo>
                <a:cubicBezTo>
                  <a:pt x="8633" y="7246"/>
                  <a:pt x="8759" y="7404"/>
                  <a:pt x="8854" y="7467"/>
                </a:cubicBezTo>
                <a:cubicBezTo>
                  <a:pt x="8916" y="7504"/>
                  <a:pt x="8978" y="7522"/>
                  <a:pt x="9038" y="7522"/>
                </a:cubicBezTo>
                <a:cubicBezTo>
                  <a:pt x="9131" y="7522"/>
                  <a:pt x="9219" y="7480"/>
                  <a:pt x="9295" y="7404"/>
                </a:cubicBezTo>
                <a:lnTo>
                  <a:pt x="10240" y="6459"/>
                </a:lnTo>
                <a:lnTo>
                  <a:pt x="10240" y="10271"/>
                </a:lnTo>
                <a:lnTo>
                  <a:pt x="3782" y="10271"/>
                </a:lnTo>
                <a:cubicBezTo>
                  <a:pt x="3752" y="10262"/>
                  <a:pt x="3724" y="10258"/>
                  <a:pt x="3697" y="10258"/>
                </a:cubicBezTo>
                <a:cubicBezTo>
                  <a:pt x="3522" y="10258"/>
                  <a:pt x="3404" y="10426"/>
                  <a:pt x="3404" y="10617"/>
                </a:cubicBezTo>
                <a:cubicBezTo>
                  <a:pt x="3404" y="11331"/>
                  <a:pt x="2805" y="11880"/>
                  <a:pt x="2143" y="11880"/>
                </a:cubicBezTo>
                <a:cubicBezTo>
                  <a:pt x="1987" y="11880"/>
                  <a:pt x="1827" y="11849"/>
                  <a:pt x="1671" y="11783"/>
                </a:cubicBezTo>
                <a:cubicBezTo>
                  <a:pt x="1293" y="11625"/>
                  <a:pt x="1072" y="11342"/>
                  <a:pt x="946" y="10995"/>
                </a:cubicBezTo>
                <a:cubicBezTo>
                  <a:pt x="883" y="10743"/>
                  <a:pt x="915" y="10617"/>
                  <a:pt x="915" y="10302"/>
                </a:cubicBezTo>
                <a:lnTo>
                  <a:pt x="915" y="851"/>
                </a:lnTo>
                <a:close/>
                <a:moveTo>
                  <a:pt x="442" y="0"/>
                </a:moveTo>
                <a:cubicBezTo>
                  <a:pt x="190" y="0"/>
                  <a:pt x="1" y="189"/>
                  <a:pt x="1" y="441"/>
                </a:cubicBezTo>
                <a:lnTo>
                  <a:pt x="1" y="10617"/>
                </a:lnTo>
                <a:cubicBezTo>
                  <a:pt x="1" y="11783"/>
                  <a:pt x="946" y="12728"/>
                  <a:pt x="2080" y="12728"/>
                </a:cubicBezTo>
                <a:lnTo>
                  <a:pt x="10650" y="12728"/>
                </a:lnTo>
                <a:cubicBezTo>
                  <a:pt x="11784" y="12728"/>
                  <a:pt x="12729" y="11783"/>
                  <a:pt x="12729" y="10617"/>
                </a:cubicBezTo>
                <a:cubicBezTo>
                  <a:pt x="12760" y="10397"/>
                  <a:pt x="12571" y="10208"/>
                  <a:pt x="12319" y="10208"/>
                </a:cubicBezTo>
                <a:lnTo>
                  <a:pt x="11122" y="10208"/>
                </a:lnTo>
                <a:lnTo>
                  <a:pt x="11122" y="7215"/>
                </a:lnTo>
                <a:lnTo>
                  <a:pt x="11217" y="7309"/>
                </a:lnTo>
                <a:cubicBezTo>
                  <a:pt x="11301" y="7393"/>
                  <a:pt x="11413" y="7435"/>
                  <a:pt x="11515" y="7435"/>
                </a:cubicBezTo>
                <a:cubicBezTo>
                  <a:pt x="11567" y="7435"/>
                  <a:pt x="11616" y="7425"/>
                  <a:pt x="11658" y="7404"/>
                </a:cubicBezTo>
                <a:cubicBezTo>
                  <a:pt x="11815" y="7309"/>
                  <a:pt x="11910" y="7215"/>
                  <a:pt x="11910" y="6994"/>
                </a:cubicBezTo>
                <a:lnTo>
                  <a:pt x="11910" y="4285"/>
                </a:lnTo>
                <a:cubicBezTo>
                  <a:pt x="13107" y="3214"/>
                  <a:pt x="12950" y="1292"/>
                  <a:pt x="11626" y="378"/>
                </a:cubicBezTo>
                <a:cubicBezTo>
                  <a:pt x="11437" y="221"/>
                  <a:pt x="11154" y="126"/>
                  <a:pt x="10902" y="63"/>
                </a:cubicBezTo>
                <a:cubicBezTo>
                  <a:pt x="10839" y="0"/>
                  <a:pt x="10744" y="0"/>
                  <a:pt x="10650" y="0"/>
                </a:cubicBezTo>
                <a:close/>
              </a:path>
            </a:pathLst>
          </a:cu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660" name="Google Shape;1660;p35"/>
          <p:cNvGrpSpPr/>
          <p:nvPr/>
        </p:nvGrpSpPr>
        <p:grpSpPr>
          <a:xfrm rot="5400000">
            <a:off x="7142976" y="770219"/>
            <a:ext cx="291050" cy="657525"/>
            <a:chOff x="7875018" y="1882075"/>
            <a:chExt cx="291050" cy="657525"/>
          </a:xfrm>
        </p:grpSpPr>
        <p:sp>
          <p:nvSpPr>
            <p:cNvPr id="1661" name="Google Shape;1661;p35"/>
            <p:cNvSpPr/>
            <p:nvPr/>
          </p:nvSpPr>
          <p:spPr>
            <a:xfrm>
              <a:off x="7875018" y="1882075"/>
              <a:ext cx="291050" cy="291825"/>
            </a:xfrm>
            <a:custGeom>
              <a:avLst/>
              <a:gdLst/>
              <a:ahLst/>
              <a:cxnLst/>
              <a:rect l="l" t="t" r="r" b="b"/>
              <a:pathLst>
                <a:path w="11642" h="11673" extrusionOk="0">
                  <a:moveTo>
                    <a:pt x="3283" y="0"/>
                  </a:moveTo>
                  <a:lnTo>
                    <a:pt x="0" y="3283"/>
                  </a:lnTo>
                  <a:lnTo>
                    <a:pt x="2554" y="5836"/>
                  </a:lnTo>
                  <a:lnTo>
                    <a:pt x="0" y="8389"/>
                  </a:lnTo>
                  <a:lnTo>
                    <a:pt x="3283" y="11672"/>
                  </a:lnTo>
                  <a:lnTo>
                    <a:pt x="5836" y="9119"/>
                  </a:lnTo>
                  <a:lnTo>
                    <a:pt x="8359" y="11672"/>
                  </a:lnTo>
                  <a:lnTo>
                    <a:pt x="11642" y="8389"/>
                  </a:lnTo>
                  <a:lnTo>
                    <a:pt x="9089" y="5836"/>
                  </a:lnTo>
                  <a:lnTo>
                    <a:pt x="11642" y="3283"/>
                  </a:lnTo>
                  <a:lnTo>
                    <a:pt x="8359" y="0"/>
                  </a:lnTo>
                  <a:lnTo>
                    <a:pt x="5836" y="2554"/>
                  </a:lnTo>
                  <a:lnTo>
                    <a:pt x="328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35"/>
            <p:cNvSpPr/>
            <p:nvPr/>
          </p:nvSpPr>
          <p:spPr>
            <a:xfrm>
              <a:off x="7875018" y="2247775"/>
              <a:ext cx="291050" cy="291825"/>
            </a:xfrm>
            <a:custGeom>
              <a:avLst/>
              <a:gdLst/>
              <a:ahLst/>
              <a:cxnLst/>
              <a:rect l="l" t="t" r="r" b="b"/>
              <a:pathLst>
                <a:path w="11642" h="11673" extrusionOk="0">
                  <a:moveTo>
                    <a:pt x="3283" y="0"/>
                  </a:moveTo>
                  <a:lnTo>
                    <a:pt x="0" y="3283"/>
                  </a:lnTo>
                  <a:lnTo>
                    <a:pt x="2554" y="5836"/>
                  </a:lnTo>
                  <a:lnTo>
                    <a:pt x="0" y="8389"/>
                  </a:lnTo>
                  <a:lnTo>
                    <a:pt x="3283" y="11672"/>
                  </a:lnTo>
                  <a:lnTo>
                    <a:pt x="5836" y="9119"/>
                  </a:lnTo>
                  <a:lnTo>
                    <a:pt x="8359" y="11672"/>
                  </a:lnTo>
                  <a:lnTo>
                    <a:pt x="11642" y="8389"/>
                  </a:lnTo>
                  <a:lnTo>
                    <a:pt x="9089" y="5836"/>
                  </a:lnTo>
                  <a:lnTo>
                    <a:pt x="11642" y="3283"/>
                  </a:lnTo>
                  <a:lnTo>
                    <a:pt x="8359" y="0"/>
                  </a:lnTo>
                  <a:lnTo>
                    <a:pt x="5836" y="2554"/>
                  </a:lnTo>
                  <a:lnTo>
                    <a:pt x="3283" y="0"/>
                  </a:lnTo>
                  <a:close/>
                </a:path>
              </a:pathLst>
            </a:cu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78737116"/>
      </p:ext>
    </p:extLst>
  </p:cSld>
  <p:clrMapOvr>
    <a:masterClrMapping/>
  </p:clrMapOvr>
</p:sld>
</file>

<file path=ppt/theme/theme1.xml><?xml version="1.0" encoding="utf-8"?>
<a:theme xmlns:a="http://schemas.openxmlformats.org/drawingml/2006/main" name="Cyber Bullying Thesis Defense by Slidesgo">
  <a:themeElements>
    <a:clrScheme name="Simple Light">
      <a:dk1>
        <a:srgbClr val="0B37BA"/>
      </a:dk1>
      <a:lt1>
        <a:srgbClr val="FFFFFF"/>
      </a:lt1>
      <a:dk2>
        <a:srgbClr val="CF0011"/>
      </a:dk2>
      <a:lt2>
        <a:srgbClr val="FF97B1"/>
      </a:lt2>
      <a:accent1>
        <a:srgbClr val="B3DFFF"/>
      </a:accent1>
      <a:accent2>
        <a:srgbClr val="FFD4FF"/>
      </a:accent2>
      <a:accent3>
        <a:srgbClr val="FFBFCF"/>
      </a:accent3>
      <a:accent4>
        <a:srgbClr val="FFFFFF"/>
      </a:accent4>
      <a:accent5>
        <a:srgbClr val="FFFFFF"/>
      </a:accent5>
      <a:accent6>
        <a:srgbClr val="FFFFFF"/>
      </a:accent6>
      <a:hlink>
        <a:srgbClr val="0B37BA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223</Words>
  <Application>Microsoft Office PowerPoint</Application>
  <PresentationFormat>Apresentação na tela (16:9)</PresentationFormat>
  <Paragraphs>34</Paragraphs>
  <Slides>3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9" baseType="lpstr">
      <vt:lpstr>Source Sans Pro</vt:lpstr>
      <vt:lpstr>Fredoka One</vt:lpstr>
      <vt:lpstr>Space Grotesk</vt:lpstr>
      <vt:lpstr>Arial</vt:lpstr>
      <vt:lpstr>Times New Roman</vt:lpstr>
      <vt:lpstr>Cyber Bullying Thesis Defense by Slidesgo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Yuri Mattos</dc:creator>
  <cp:lastModifiedBy>Usuario</cp:lastModifiedBy>
  <cp:revision>30</cp:revision>
  <dcterms:modified xsi:type="dcterms:W3CDTF">2022-10-21T01:59:30Z</dcterms:modified>
</cp:coreProperties>
</file>