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8B757-C5CA-44E4-8A38-4ACB2C9E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FC9FD0-541F-4A71-87CF-3EBA3993E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90FD-B331-49B6-A5FC-C887553022C2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813E6F3-3E83-4EAE-9BD2-68BA49AD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216C5F4-4710-4641-B05A-BCEAC57A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BFA-5F00-4C53-A7AB-9F53AFE94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44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5557BAA-C417-4831-B21C-6752CDF2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E30BA6-611D-41CE-AB4E-153F2EF68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278E37-6F24-4919-84ED-CEF56082C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90FD-B331-49B6-A5FC-C887553022C2}" type="datetimeFigureOut">
              <a:rPr lang="pt-BR" smtClean="0"/>
              <a:t>25/04/2019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BBCF00-2861-4E8F-B764-DADC69B58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F858BA-DD64-43EF-9F52-92726924A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6BFA-5F00-4C53-A7AB-9F53AFE94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69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7228755-BDDC-4FE0-893C-9F07D33A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1"/>
              <a:t> Plano de Permanência e Êxito nos Cursos Técnicos na modalidade EaD do Programas PROFUNCIONÁRIO e IDIOMAS </a:t>
            </a:r>
            <a:br>
              <a:rPr lang="pt-BR" sz="2000" b="1"/>
            </a:br>
            <a:br>
              <a:rPr lang="pt-BR" sz="2000" b="1"/>
            </a:br>
            <a:r>
              <a:rPr lang="pt-BR" sz="2800" b="1"/>
              <a:t> </a:t>
            </a:r>
            <a:br>
              <a:rPr lang="pt-BR" sz="2800" b="1"/>
            </a:br>
            <a:br>
              <a:rPr lang="pt-BR" sz="2800" b="1"/>
            </a:br>
            <a:r>
              <a:rPr lang="pt-BR" sz="2800" b="1">
                <a:solidFill>
                  <a:srgbClr val="C00000"/>
                </a:solidFill>
              </a:rPr>
              <a:t>Dados extraídos  da Oferta dos Cursos de março de 2015 a fevereiro de 2017.</a:t>
            </a:r>
            <a:br>
              <a:rPr lang="pt-BR" sz="2800" b="1">
                <a:solidFill>
                  <a:srgbClr val="C00000"/>
                </a:solidFill>
              </a:rPr>
            </a:br>
            <a:br>
              <a:rPr lang="pt-BR" sz="2800" b="1">
                <a:solidFill>
                  <a:srgbClr val="C00000"/>
                </a:solidFill>
              </a:rPr>
            </a:br>
            <a:endParaRPr lang="pt-BR" sz="2800" dirty="0">
              <a:solidFill>
                <a:srgbClr val="C0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C98AEE-160C-4419-8900-CC0B568169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5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1C7840D-F533-4A87-9544-344E63D3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QUESTÕES RELEVANTES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7F8D492-C5D1-4303-AB5C-CC29303271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9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09FA978-2752-4CEC-8AE2-F41E83A3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QUESTÕES RELEVANTES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5846802-477C-4EC7-81CD-FFD5120A3E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5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E2FAB80-F6EE-4801-9BBE-B1A8C8D8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QUESTÕES RELEVANTES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27A6DB1-565C-4057-A158-7ED8EE2173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29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450B19A-8948-4C93-9374-44981D54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QUESTÕES RELEVANTES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669435-3354-4CCB-9A5F-9E65E56A17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12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F66F0BF-D93A-4705-8E2E-954E8DAB1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/>
              <a:t>QUESTÕES RELEVANTES</a:t>
            </a:r>
            <a:br>
              <a:rPr lang="pt-BR"/>
            </a:br>
            <a:br>
              <a:rPr lang="pt-BR"/>
            </a:b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97298ED-9E96-47D8-BA70-38975C35BF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6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B9B7162-844D-4EE6-BF8B-286DA7CB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/>
              <a:t>AÇÕES PENSADAS PARA MODIFICAR O CENÁRIO ATUAL – </a:t>
            </a:r>
            <a:r>
              <a:rPr lang="pt-BR" sz="2800" i="1">
                <a:solidFill>
                  <a:srgbClr val="C00000"/>
                </a:solidFill>
              </a:rPr>
              <a:t>OS 10 PASSOS PARA PERMANÊNCIA E ÊXITO NA EAD </a:t>
            </a:r>
            <a:endParaRPr lang="pt-BR" sz="2800" i="1" dirty="0">
              <a:solidFill>
                <a:srgbClr val="C0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BD30C37-5974-4EE9-B6CF-32AD00B64E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65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0A3294C-361C-41F1-9A7E-3CEF4D29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/>
              <a:t>AÇÕES PENSADAS PARA MODIFICAR TAL </a:t>
            </a:r>
            <a:r>
              <a:rPr lang="pt-BR" sz="3200"/>
              <a:t>CENÁRIO</a:t>
            </a:r>
            <a:endParaRPr lang="pt-BR" sz="3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4479FAF-939F-4E1D-A650-7CBBD0318D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32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AF99BAD-4FCD-4869-AD8C-6D678F408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/>
              <a:t>AÇÕES PENSADAS PARA MODIFICAR TAL CENÁRIO:</a:t>
            </a:r>
            <a:endParaRPr lang="pt-BR"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C67A9C-0B56-493D-92BA-04695EC232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22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94056C1-0C27-4ECD-95DE-628A2267D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/>
              <a:t>REFERÊNCIAS:</a:t>
            </a:r>
            <a:endParaRPr lang="pt-BR" sz="1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1C0301-FB10-49FF-B21F-C25BF9B146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74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113B8B3-4498-4440-99E3-7206D4583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INTRODUÇÃO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D5759CD-099E-4D3E-B428-22DDA19A11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0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9EFD48B-B29B-4D36-9C1B-B3351316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DADOS - CURSOS DO PROGRAMA PROFUNCIONÁRIO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BF8989B-4C42-4611-862F-A081D2C9A9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9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7D70231-1AF6-478F-A8EA-940996F1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DADOS - CURSOS DO PROGRAMA PROFUNCIONÁRIO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F075566-148B-4F4B-9F1E-352986E266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7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A7D0385-67FF-4830-9833-7BC3F2E54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DADOS - CURSOS DO PROGRAMA PROFUNCIONÁRIO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60AFD8C-C441-4FCC-A1B8-2C08642632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7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5D354A7-68C7-4C28-9075-4DDD81CC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DADOS - CURSOS DO PROGRAMA PROFUNCIONÁRIO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79481B1-EDC6-483F-83EE-FC41895361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3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2B0F724-149D-41D1-A936-13BAB446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b="1"/>
              <a:t>DADOS - CURSOS e-ETEC IDIOMAS SEM FRONTEIRAS (1ª oferta)</a:t>
            </a:r>
            <a:endParaRPr lang="pt-BR"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01E6541-2977-4F0F-A491-A8149288BA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3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AEBE9F6-1153-41E2-A326-D822F229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/>
              <a:t>DADOS - CURSOS e-ETEC IDIOMAS SEM FRONTEIRAS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2300433-4D34-4907-91EE-0CF13F7409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4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DDA310F-CF8C-4948-9022-9C47F60A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DADOS DE CONCLUSÃO E DE RETENÇÃO NOS CURSOS EAD DO IFSUL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AAF09E-4BC5-4966-937B-4031EA4010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47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 Plano de Permanência e Êxito nos Cursos Técnicos na modalidade EaD do Programas PROFUNCIONÁRIO e IDIOMAS      Dados extraídos  da Oferta dos Cursos de março de 2015 a fevereiro de 2017.  </vt:lpstr>
      <vt:lpstr>INTRODUÇÃO</vt:lpstr>
      <vt:lpstr>DADOS - CURSOS DO PROGRAMA PROFUNCIONÁRIO</vt:lpstr>
      <vt:lpstr>DADOS - CURSOS DO PROGRAMA PROFUNCIONÁRIO</vt:lpstr>
      <vt:lpstr>DADOS - CURSOS DO PROGRAMA PROFUNCIONÁRIO</vt:lpstr>
      <vt:lpstr>DADOS - CURSOS DO PROGRAMA PROFUNCIONÁRIO</vt:lpstr>
      <vt:lpstr>DADOS - CURSOS e-ETEC IDIOMAS SEM FRONTEIRAS (1ª oferta)</vt:lpstr>
      <vt:lpstr>DADOS - CURSOS e-ETEC IDIOMAS SEM FRONTEIRAS</vt:lpstr>
      <vt:lpstr>DADOS DE CONCLUSÃO E DE RETENÇÃO NOS CURSOS EAD DO IFSUL</vt:lpstr>
      <vt:lpstr>QUESTÕES RELEVANTES</vt:lpstr>
      <vt:lpstr>QUESTÕES RELEVANTES</vt:lpstr>
      <vt:lpstr>QUESTÕES RELEVANTES</vt:lpstr>
      <vt:lpstr>QUESTÕES RELEVANTES</vt:lpstr>
      <vt:lpstr>QUESTÕES RELEVANTES  </vt:lpstr>
      <vt:lpstr>AÇÕES PENSADAS PARA MODIFICAR O CENÁRIO ATUAL – OS 10 PASSOS PARA PERMANÊNCIA E ÊXITO NA EAD </vt:lpstr>
      <vt:lpstr>AÇÕES PENSADAS PARA MODIFICAR TAL CENÁRIO</vt:lpstr>
      <vt:lpstr>AÇÕES PENSADAS PARA MODIFICAR TAL CENÁRIO:</vt:lpstr>
      <vt:lpstr>REFERÊNCIAS: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Plano de Permanência e Êxito nos Cursos Técnicos na modalidade EaD do Programas PROFUNCIONÁRIO e IDIOMAS      Dados extraídos  da Oferta dos Cursos de março de 2015 a fevereiro de 2017.  </dc:title>
  <dc:creator>Cris</dc:creator>
  <cp:lastModifiedBy>Cris</cp:lastModifiedBy>
  <cp:revision>1</cp:revision>
  <dcterms:created xsi:type="dcterms:W3CDTF">2019-04-25T16:36:02Z</dcterms:created>
  <dcterms:modified xsi:type="dcterms:W3CDTF">2019-04-25T16:36:02Z</dcterms:modified>
</cp:coreProperties>
</file>