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3" r:id="rId2"/>
    <p:sldId id="407" r:id="rId3"/>
    <p:sldId id="468" r:id="rId4"/>
    <p:sldId id="440" r:id="rId5"/>
    <p:sldId id="441" r:id="rId6"/>
    <p:sldId id="485" r:id="rId7"/>
    <p:sldId id="490" r:id="rId8"/>
    <p:sldId id="491" r:id="rId9"/>
    <p:sldId id="492" r:id="rId10"/>
    <p:sldId id="487" r:id="rId11"/>
    <p:sldId id="493" r:id="rId12"/>
    <p:sldId id="494" r:id="rId13"/>
    <p:sldId id="495" r:id="rId14"/>
    <p:sldId id="496" r:id="rId15"/>
    <p:sldId id="488" r:id="rId16"/>
    <p:sldId id="462" r:id="rId17"/>
    <p:sldId id="500" r:id="rId18"/>
    <p:sldId id="497" r:id="rId19"/>
    <p:sldId id="498" r:id="rId20"/>
    <p:sldId id="499" r:id="rId21"/>
    <p:sldId id="483" r:id="rId22"/>
  </p:sldIdLst>
  <p:sldSz cx="9144000" cy="6858000" type="screen4x3"/>
  <p:notesSz cx="6788150" cy="9923463"/>
  <p:custDataLst>
    <p:tags r:id="rId25"/>
  </p:custData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3158" autoAdjust="0"/>
  </p:normalViewPr>
  <p:slideViewPr>
    <p:cSldViewPr>
      <p:cViewPr>
        <p:scale>
          <a:sx n="113" d="100"/>
          <a:sy n="113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9E7C05-7F49-4C79-BE3E-67951A7BDB65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0FC6B7-F095-44D7-AB29-B1EF5DB080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4E92D-457E-4227-ACE0-998A6B75876C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475A08-ECB7-418C-AB96-BF8355F267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D1F4CA-3B85-4E56-854B-925FA58E176C}" type="slidenum">
              <a:rPr lang="pt-BR" altLang="pt-BR" smtClean="0">
                <a:ea typeface="MS PGothic" panose="020B0600070205080204" pitchFamily="34" charset="-128"/>
              </a:rPr>
              <a:pPr eaLnBrk="1" hangingPunct="1"/>
              <a:t>1</a:t>
            </a:fld>
            <a:endParaRPr lang="pt-BR" altLang="pt-BR" smtClean="0">
              <a:ea typeface="MS PGothic" panose="020B0600070205080204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3288"/>
            <a:ext cx="5427663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80196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02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96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7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0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22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4ACAB-9C51-441B-ADD4-0AE71AE0E730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89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08A0-F8C3-4B20-9858-3B6193E3686C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9D61-49D6-4DF1-9783-36FC4B74BA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27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DD146-173F-4093-ADFC-7A68D8EE94A1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D81D-FB83-4796-8873-C8EB58E953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98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9CC3-0E00-406A-ADEE-9027CFA28CFF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12F6-399F-4311-AE4A-BC727A2C4B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412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53BB-3B9A-4CAB-BD77-3175CCA2FABF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B496-740C-4DEC-A59B-5817B365CC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639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DC4B-A33D-401D-AEC6-4E17843B2A20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718C-84E9-4374-8615-6D3078C20A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330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7CDC-0FD7-440E-AD91-5085482DC340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24AF-F5B5-439F-BF15-FFB16D61C6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56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E64A-0ADF-4CA9-A91C-D4EC4E697867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7348-2BE4-416D-A82A-F98939F033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71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1BF1-63FE-45D2-A445-372510900896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3C4E-90CA-474D-949A-011504B097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623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5BF7-8EEF-4604-9C0B-A1EE38161A2F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954E-2ED9-4A9C-8EAC-9EFA5BA9E9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0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6DE2-D218-42BE-8F82-CA55FA6E9755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83D3-DE24-42E0-A79C-774495A2C9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672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352F-550F-4D69-ABDC-DA1894C9FF75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B204-6E57-447B-95F0-534630B0BE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15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63D04-7D4F-49E5-9ED3-9DD679FE201B}" type="datetimeFigureOut">
              <a:rPr lang="pt-BR"/>
              <a:pPr>
                <a:defRPr/>
              </a:pPr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B4163C-B3F6-4DB2-ABEF-27D65D64BD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7279593" cy="26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14" y="274638"/>
            <a:ext cx="3372806" cy="938037"/>
          </a:xfrm>
          <a:prstGeom prst="rect">
            <a:avLst/>
          </a:prstGeom>
        </p:spPr>
      </p:pic>
      <p:pic>
        <p:nvPicPr>
          <p:cNvPr id="23" name="Picture 4" descr="Resultado de imagem para campus santana do livramento ifsu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51" y="4712708"/>
            <a:ext cx="1280000" cy="720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11" descr="Resultado de imagem para utu escuela técnica superior de riv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60" y="4712708"/>
            <a:ext cx="1080235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5" name="Picture 13" descr="Resultado de imagem para polo educativo utu riv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08" y="4722410"/>
            <a:ext cx="1684800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6" name="Picture 15" descr="Resultado de imagem para polo educativo utu riv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80" y="4712708"/>
            <a:ext cx="1082483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67579" y="1670717"/>
            <a:ext cx="9144001" cy="675510"/>
          </a:xfrm>
          <a:prstGeom prst="rect">
            <a:avLst/>
          </a:prstGeom>
        </p:spPr>
        <p:txBody>
          <a:bodyPr vert="horz" lIns="144277" tIns="72138" rIns="144277" bIns="72138" rtlCol="0">
            <a:noAutofit/>
          </a:bodyPr>
          <a:lstStyle>
            <a:lvl1pPr marL="0" indent="0" algn="ctr" defTabSz="4319900" rtl="0" eaLnBrk="1" latinLnBrk="0" hangingPunct="1">
              <a:lnSpc>
                <a:spcPct val="90000"/>
              </a:lnSpc>
              <a:spcBef>
                <a:spcPts val="4724"/>
              </a:spcBef>
              <a:buFont typeface="Arial" panose="020B0604020202020204" pitchFamily="34" charset="0"/>
              <a:buNone/>
              <a:defRPr sz="11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9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98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8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97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597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196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796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rgbClr val="00A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RELATOS DE AÇÕES DE ACESSO, PERMANÊNCIA E </a:t>
            </a:r>
            <a:r>
              <a:rPr lang="pt-BR" sz="3600" b="1" dirty="0">
                <a:solidFill>
                  <a:srgbClr val="00A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ÊXITO </a:t>
            </a:r>
          </a:p>
          <a:p>
            <a:r>
              <a:rPr lang="pt-BR" sz="3600" b="1" dirty="0" smtClean="0">
                <a:solidFill>
                  <a:srgbClr val="00A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CAMPUS </a:t>
            </a:r>
            <a:r>
              <a:rPr lang="pt-BR" sz="3600" b="1" dirty="0">
                <a:solidFill>
                  <a:srgbClr val="00A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SANTANA DO LIVRAMENTO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260629" y="5903893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400" b="1" u="sng" dirty="0">
                <a:ea typeface="Times New Roman" panose="02020603050405020304" pitchFamily="18" charset="0"/>
              </a:rPr>
              <a:t>DINIS</a:t>
            </a:r>
            <a:r>
              <a:rPr lang="pt-BR" sz="1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pt-BR" sz="1400" b="1" u="sng" dirty="0">
                <a:ea typeface="Times New Roman" panose="02020603050405020304" pitchFamily="18" charset="0"/>
              </a:rPr>
              <a:t>Miguel </a:t>
            </a:r>
            <a:r>
              <a:rPr lang="pt-BR" sz="1400" b="1" u="sng" dirty="0" err="1">
                <a:ea typeface="Times New Roman" panose="02020603050405020304" pitchFamily="18" charset="0"/>
              </a:rPr>
              <a:t>Angelo</a:t>
            </a:r>
            <a:r>
              <a:rPr lang="pt-BR" sz="1400" b="1" u="sng" dirty="0">
                <a:ea typeface="Times New Roman" panose="02020603050405020304" pitchFamily="18" charset="0"/>
              </a:rPr>
              <a:t> Pereira</a:t>
            </a:r>
            <a:endParaRPr lang="pt-BR" sz="1400" b="1" dirty="0"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FELIX</a:t>
            </a:r>
            <a:r>
              <a:rPr lang="pt-B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Everton da </a:t>
            </a:r>
            <a:r>
              <a:rPr lang="pt-BR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Silva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>
                <a:ea typeface="Times New Roman" panose="02020603050405020304" pitchFamily="18" charset="0"/>
              </a:rPr>
              <a:t>DA </a:t>
            </a:r>
            <a:r>
              <a:rPr lang="pt-BR" sz="1400" b="1" dirty="0">
                <a:ea typeface="Times New Roman" panose="02020603050405020304" pitchFamily="18" charset="0"/>
              </a:rPr>
              <a:t>FONSECA, Vera Lúcia </a:t>
            </a:r>
            <a:r>
              <a:rPr lang="pt-BR" sz="1400" b="1" dirty="0" smtClean="0">
                <a:ea typeface="Times New Roman" panose="02020603050405020304" pitchFamily="18" charset="0"/>
              </a:rPr>
              <a:t>Salim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>
                <a:ea typeface="Times New Roman" panose="02020603050405020304" pitchFamily="18" charset="0"/>
              </a:rPr>
              <a:t>KHAIRALLAH</a:t>
            </a:r>
            <a:r>
              <a:rPr lang="pt-BR" sz="1400" b="1" dirty="0">
                <a:ea typeface="Times New Roman" panose="02020603050405020304" pitchFamily="18" charset="0"/>
              </a:rPr>
              <a:t>, Patrícia </a:t>
            </a:r>
            <a:r>
              <a:rPr lang="pt-BR" sz="1400" b="1" dirty="0" smtClean="0">
                <a:ea typeface="Times New Roman" panose="02020603050405020304" pitchFamily="18" charset="0"/>
              </a:rPr>
              <a:t>Soares</a:t>
            </a:r>
            <a:endParaRPr lang="pt-BR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8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2636912"/>
            <a:ext cx="7776864" cy="34563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Permanência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Ações de extensão</a:t>
            </a:r>
            <a:endParaRPr lang="pt-B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700808"/>
            <a:ext cx="91460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b="1" dirty="0" smtClean="0"/>
              <a:t>15 ações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b="1" dirty="0" smtClean="0"/>
              <a:t>18 alunos bolsistas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b="1" dirty="0" smtClean="0"/>
              <a:t>Destaques: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b="1" dirty="0" smtClean="0"/>
              <a:t>2º Fórum de Cozinha Fronteiriça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400" b="1" dirty="0"/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400" b="1" dirty="0" smtClean="0"/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800" b="1" dirty="0" smtClean="0"/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b="1" dirty="0" smtClean="0"/>
              <a:t>Mi </a:t>
            </a:r>
            <a:r>
              <a:rPr lang="pt-BR" sz="2400" b="1" dirty="0" err="1" smtClean="0"/>
              <a:t>lengua</a:t>
            </a:r>
            <a:r>
              <a:rPr lang="pt-BR" sz="2400" b="1" dirty="0" smtClean="0"/>
              <a:t> tu </a:t>
            </a:r>
            <a:r>
              <a:rPr lang="pt-BR" sz="2400" b="1" dirty="0" err="1" smtClean="0"/>
              <a:t>lengua</a:t>
            </a:r>
            <a:r>
              <a:rPr lang="pt-BR" sz="2400" b="1" dirty="0" smtClean="0"/>
              <a:t>, nossa cultura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400" b="1" dirty="0"/>
          </a:p>
        </p:txBody>
      </p:sp>
      <p:pic>
        <p:nvPicPr>
          <p:cNvPr id="4102" name="Picture 6" descr="http://3.bp.blogspot.com/-YN3rPBKNaaY/VdeCe14rQzI/AAAAAAAAAd8/pO5khMbHqDA/s200/IMG_7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35" y="3934856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Nh1z_79s0ec/VdeCfIxE6UI/AAAAAAAAAeA/Yysi3eCdVWA/s200/IMG_7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22" y="3943235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4.bp.blogspot.com/-9wvBvG0J5G8/VdeMfF1YxbI/AAAAAAAAAec/Ok71GZ5MSnw/s200/IMG_7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09" y="3940652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2.bp.blogspot.com/-XpfZfXZ6N1k/VdZZuW_YL2I/AAAAAAAAAcc/hbFe2jiqqfU/s200/IMG_67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40652"/>
            <a:ext cx="864096" cy="12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sultado de imagem para brasil e urugu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73216"/>
            <a:ext cx="2653717" cy="14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Formulário de desistência</a:t>
            </a:r>
            <a:endParaRPr lang="pt-B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00241"/>
              </p:ext>
            </p:extLst>
          </p:nvPr>
        </p:nvGraphicFramePr>
        <p:xfrm>
          <a:off x="2051720" y="1817687"/>
          <a:ext cx="3456384" cy="488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3" imgW="6068880" imgH="8588160" progId="AcroExch.Document.DC">
                  <p:embed/>
                </p:oleObj>
              </mc:Choice>
              <mc:Fallback>
                <p:oleObj name="Acrobat Document" r:id="rId3" imgW="6068880" imgH="85881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1817687"/>
                        <a:ext cx="3456384" cy="488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2143125" cy="2143125"/>
          </a:xfrm>
          <a:prstGeom prst="rect">
            <a:avLst/>
          </a:prstGeom>
        </p:spPr>
      </p:pic>
      <p:pic>
        <p:nvPicPr>
          <p:cNvPr id="5126" name="Picture 6" descr="Resultado de imagem para psicolog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50" y="4303117"/>
            <a:ext cx="2116148" cy="21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Família x eventos</a:t>
            </a:r>
            <a:endParaRPr lang="pt-B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2" descr="http://www.santana.ifsul.edu.br/img_sntn/ACOLHIDA_3.jpg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76" y="1772816"/>
            <a:ext cx="4018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antana.ifsul.edu.br/img_sntn/SEMANA2.jp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24532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antana.ifsul.edu.br/img_sntn/semana3.jpg"/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5369144" cy="207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Projetos </a:t>
            </a:r>
            <a:b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Bolsas do 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câmpus</a:t>
            </a:r>
            <a:endParaRPr lang="pt-B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4" descr="Resultado de imagem para projetos de ensino pesquisa e extensÃ£o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528392" cy="256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R$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77651"/>
            <a:ext cx="259362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372806" cy="93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1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2636912"/>
            <a:ext cx="7776864" cy="34563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Êxito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Reunião de pais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44" name="Picture 4" descr="http://www.santana.ifsul.edu.br/img_sntn/REUNIO_PAIS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17686"/>
            <a:ext cx="2609974" cy="46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antana.ifsul.edu.br/img_sntn/ACOLHIDA19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1" y="1821466"/>
            <a:ext cx="3253470" cy="18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santana.ifsul.edu.br/img_sntn/REUNIO_PAIS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12" y="1817686"/>
            <a:ext cx="2609974" cy="46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Conselhos de classe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2290" name="Picture 2" descr="Resultado de imagem para conselho de cl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3172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71883" y="5059362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</a:t>
            </a:r>
            <a:r>
              <a:rPr lang="pt-B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</a:t>
            </a: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Conselho     pós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 rot="10800000">
            <a:off x="1907704" y="5778661"/>
            <a:ext cx="432048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6786414" y="5805264"/>
            <a:ext cx="432048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12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Estágio obrigatório em tempo certo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celag.org/wp-content/uploads/2014/10/brasil-mapa-band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8223"/>
            <a:ext cx="18002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2.bp.blogspot.com/-I4ZCRK8Gbrw/TiI55oXoEnI/AAAAAAAADi0/-kmP1rK5ogA/s1600/urugu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3869886"/>
            <a:ext cx="14414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defensoria.se.gov.br/wp-content/uploads/2014/11/est%C3%A1g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5311"/>
            <a:ext cx="2771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5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Projetos de pesquis</a:t>
            </a:r>
            <a:r>
              <a:rPr lang="pt-B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e extensão x estágios</a:t>
            </a:r>
            <a:endParaRPr lang="pt-B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4" descr="http://www.defensoria.se.gov.br/wp-content/uploads/2014/11/est%C3%A1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771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Resultado de imagem para projetos pesqu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476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1628800"/>
            <a:ext cx="7776864" cy="446449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cursos binacionais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Monitorias acadêmicas</a:t>
            </a:r>
            <a:endParaRPr lang="pt-B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m para R$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91416"/>
            <a:ext cx="259362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372806" cy="93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Resultado de imagem para monitoria acadÃªm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38303"/>
            <a:ext cx="2328193" cy="17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 para monito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8" y="4005064"/>
            <a:ext cx="392727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273753" y="2960807"/>
            <a:ext cx="863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>
              <a:defRPr sz="2800" b="1" ker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MS PGothic" charset="0"/>
              </a:defRPr>
            </a:lvl1pPr>
          </a:lstStyle>
          <a:p>
            <a:pPr algn="ctr">
              <a:defRPr/>
            </a:pPr>
            <a:r>
              <a:rPr lang="pt-BR" dirty="0" smtClean="0"/>
              <a:t>Os Cursos Binacionais são uma realidade </a:t>
            </a:r>
          </a:p>
          <a:p>
            <a:pPr algn="ctr">
              <a:defRPr/>
            </a:pPr>
            <a:r>
              <a:rPr lang="pt-BR" dirty="0" smtClean="0"/>
              <a:t>feitos de pequenas grandes conquistas.</a:t>
            </a:r>
            <a:endParaRPr lang="pt-BR" dirty="0"/>
          </a:p>
          <a:p>
            <a:pPr algn="ctr">
              <a:defRPr/>
            </a:pPr>
            <a:r>
              <a:rPr lang="pt-BR" dirty="0"/>
              <a:t>F</a:t>
            </a:r>
            <a:r>
              <a:rPr lang="pt-BR" dirty="0" smtClean="0"/>
              <a:t>ruto do trabalho de muitas pessoas.</a:t>
            </a:r>
            <a:endParaRPr lang="pt-BR" dirty="0"/>
          </a:p>
        </p:txBody>
      </p:sp>
      <p:pic>
        <p:nvPicPr>
          <p:cNvPr id="6" name="Picture 2" descr="Resultado de imagem para conqui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6" y="4544983"/>
            <a:ext cx="18176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5065357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32040" y="4921214"/>
            <a:ext cx="2663998" cy="720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Integração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619672" y="4867489"/>
            <a:ext cx="266399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50% vagas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Resultado de imagem para brasil e urugu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620758" cy="23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68" y="296793"/>
            <a:ext cx="5065357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355976" y="5042273"/>
            <a:ext cx="5472608" cy="7207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Baseado em </a:t>
            </a:r>
          </a:p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princípios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86916" y="5042274"/>
            <a:ext cx="392328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Metodologia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ta para Baixo 9"/>
          <p:cNvSpPr/>
          <p:nvPr/>
        </p:nvSpPr>
        <p:spPr>
          <a:xfrm rot="10800000">
            <a:off x="4633305" y="2266024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3203848" y="4350321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2771800" y="1317947"/>
            <a:ext cx="392328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CONVÊNIOS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6084168" y="4365104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93" y="2758878"/>
            <a:ext cx="5065357" cy="1383678"/>
          </a:xfrm>
          <a:prstGeom prst="rect">
            <a:avLst/>
          </a:prstGeom>
        </p:spPr>
      </p:pic>
      <p:sp>
        <p:nvSpPr>
          <p:cNvPr id="15" name="Seta para Baixo 14"/>
          <p:cNvSpPr/>
          <p:nvPr/>
        </p:nvSpPr>
        <p:spPr>
          <a:xfrm rot="16200000">
            <a:off x="4616570" y="5352633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30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0"/>
          <p:cNvSpPr>
            <a:spLocks noGrp="1"/>
          </p:cNvSpPr>
          <p:nvPr>
            <p:ph type="sldNum" sz="quarter" idx="10"/>
          </p:nvPr>
        </p:nvSpPr>
        <p:spPr bwMode="auto">
          <a:xfrm>
            <a:off x="4192588" y="6143625"/>
            <a:ext cx="7223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12880E-FC9A-4ABB-90EC-2A48FB8FC550}" type="slidenum">
              <a:rPr lang="pt-BR" altLang="pt-BR" sz="1800" smtClean="0">
                <a:solidFill>
                  <a:srgbClr val="BFBFB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800" smtClean="0">
              <a:solidFill>
                <a:srgbClr val="BFBFB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Imagem 4" descr="EscolaRivera1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245544"/>
            <a:ext cx="1440612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9" descr="CS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341" y="1250256"/>
            <a:ext cx="1377497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9400"/>
            <a:ext cx="914399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i="1" dirty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ＭＳ Ｐゴシック" panose="020B0600070205080204" pitchFamily="34" charset="-128"/>
              </a:rPr>
              <a:t>Cursos </a:t>
            </a:r>
            <a:r>
              <a:rPr lang="pt-BR" sz="2800" b="1" i="1" dirty="0" smtClean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ＭＳ Ｐゴシック" panose="020B0600070205080204" pitchFamily="34" charset="-128"/>
              </a:rPr>
              <a:t>Binacionais 2011-2019</a:t>
            </a:r>
            <a:endParaRPr lang="pt-BR" sz="2800" b="1" dirty="0">
              <a:solidFill>
                <a:srgbClr val="00A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tângulo 13"/>
          <p:cNvSpPr>
            <a:spLocks noChangeArrowheads="1"/>
          </p:cNvSpPr>
          <p:nvPr/>
        </p:nvSpPr>
        <p:spPr bwMode="auto">
          <a:xfrm>
            <a:off x="185584" y="3311135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Cursos Técnicos Livramento:</a:t>
            </a:r>
            <a:endParaRPr lang="pt-BR" altLang="pt-BR" sz="2000" b="1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Informática para Internet - Sub (2011)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Energia Renovável - Sub (2014)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Informática para Internet - </a:t>
            </a:r>
            <a:r>
              <a:rPr lang="pt-BR" altLang="pt-BR" sz="20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Energia Renovável - </a:t>
            </a:r>
            <a:r>
              <a:rPr lang="pt-BR" altLang="pt-BR" sz="20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Eletroeletrônica - </a:t>
            </a:r>
            <a:r>
              <a:rPr lang="pt-BR" altLang="pt-BR" sz="20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(2014)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Retângulo 14"/>
          <p:cNvSpPr>
            <a:spLocks noChangeArrowheads="1"/>
          </p:cNvSpPr>
          <p:nvPr/>
        </p:nvSpPr>
        <p:spPr bwMode="auto">
          <a:xfrm>
            <a:off x="5185217" y="3311135"/>
            <a:ext cx="38713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Cursos Técnicos </a:t>
            </a:r>
            <a:r>
              <a:rPr lang="pt-BR" altLang="pt-BR" sz="2000" b="1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Rivera:</a:t>
            </a:r>
            <a:endParaRPr lang="pt-BR" altLang="pt-BR" sz="2000" b="1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Controle Ambiental - Sub (2011)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Logística - Sub (2014)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Gastronomia - Sub (2015)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Florestas - Sub (2017</a:t>
            </a:r>
            <a:r>
              <a:rPr lang="pt-BR" altLang="pt-BR" sz="2000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Agropecuária – </a:t>
            </a:r>
            <a:r>
              <a:rPr lang="pt-BR" altLang="pt-BR" sz="2000" dirty="0" err="1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(2019)</a:t>
            </a:r>
            <a:endParaRPr lang="pt-BR" altLang="pt-BR" sz="2000" dirty="0">
              <a:solidFill>
                <a:srgbClr val="0070C0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12" name="Picture 46" descr="Resultado de imagem para polo educativo tecnologico utu rivera"/>
          <p:cNvPicPr>
            <a:picLocks noChangeAspect="1" noChangeArrowheads="1"/>
          </p:cNvPicPr>
          <p:nvPr/>
        </p:nvPicPr>
        <p:blipFill rotWithShape="1">
          <a:blip r:embed="rId5"/>
          <a:srcRect l="13047" t="12737" r="8991" b="24263"/>
          <a:stretch/>
        </p:blipFill>
        <p:spPr bwMode="auto">
          <a:xfrm>
            <a:off x="2499188" y="1946153"/>
            <a:ext cx="1544596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801197" y="5419514"/>
            <a:ext cx="7375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000" b="1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Cursos Superiores – IFSul – UTU – </a:t>
            </a:r>
            <a:r>
              <a:rPr lang="pt-BR" altLang="pt-BR" sz="2000" b="1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UTEC:</a:t>
            </a:r>
            <a:endParaRPr lang="pt-BR" sz="2000" b="1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Tecnólogo Análise e </a:t>
            </a:r>
            <a:r>
              <a:rPr lang="pt-BR" sz="2000" dirty="0" err="1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Desenv</a:t>
            </a:r>
            <a:r>
              <a:rPr 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. Sistemas - IFSul </a:t>
            </a:r>
            <a:r>
              <a:rPr lang="pt-BR" sz="2000" dirty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(2019)</a:t>
            </a:r>
            <a:endParaRPr lang="pt-BR" sz="2000" dirty="0" smtClean="0">
              <a:solidFill>
                <a:srgbClr val="0070C0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Tecnólogo Mecatrônica Industrial - UTEC (2019)</a:t>
            </a:r>
            <a:endParaRPr lang="pt-BR" sz="2000" dirty="0">
              <a:solidFill>
                <a:srgbClr val="0070C0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14" name="Picture 13" descr="Resultado de imagem para polo educativo utu riv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94" y="1245544"/>
            <a:ext cx="2190240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4" descr="Resultado de imagem para Campus Jaguarão ifsu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8" y="1245544"/>
            <a:ext cx="1403999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m para utu rio branc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9038" r="10003" b="17963"/>
          <a:stretch/>
        </p:blipFill>
        <p:spPr bwMode="auto">
          <a:xfrm>
            <a:off x="7351696" y="1973140"/>
            <a:ext cx="1684800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2636912"/>
            <a:ext cx="7776864" cy="34563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Acesso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Projeto extensão</a:t>
            </a:r>
            <a:b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Divulgação </a:t>
            </a: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 </a:t>
            </a: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IFSul na Fronteira</a:t>
            </a:r>
          </a:p>
        </p:txBody>
      </p:sp>
      <p:pic>
        <p:nvPicPr>
          <p:cNvPr id="9" name="Shape 85" descr="cgcg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2160" y="1969258"/>
            <a:ext cx="1944216" cy="244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20" y="1969759"/>
            <a:ext cx="4340650" cy="244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hape 79" descr="Imagem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784" y="4725144"/>
            <a:ext cx="1113122" cy="174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0" descr="Imagem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1526" y="4725144"/>
            <a:ext cx="1110514" cy="173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83" descr="Imagem1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90209" y="5374008"/>
            <a:ext cx="2000467" cy="43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84" descr="Imagem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2660" y="4725144"/>
            <a:ext cx="1220002" cy="173421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60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Projeto extensão</a:t>
            </a:r>
            <a:b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Clube </a:t>
            </a: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Robótica sem Fronteiras</a:t>
            </a:r>
          </a:p>
        </p:txBody>
      </p:sp>
      <p:pic>
        <p:nvPicPr>
          <p:cNvPr id="3074" name="Picture 2" descr="Resultado de imagem para Clube de RobÃ³tica sem Fronteiras ifsul livramento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6764"/>
            <a:ext cx="3632641" cy="204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gig2-1.xx.fbcdn.net/v/t1.0-9/37347258_495660577566712_4934127784776695808_o.jpg?_nc_cat=100&amp;_nc_ht=scontent-gig2-1.xx&amp;oh=1e6cc643e1f5cc12c07739c867a02534&amp;oe=5D41BCE8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176764"/>
            <a:ext cx="4424588" cy="204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imagem pode conter: 4 pessoas, pessoas sorrindo, pessoas sentadas, mesa e Ã¡rea interna"/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24812"/>
          <a:stretch/>
        </p:blipFill>
        <p:spPr bwMode="auto">
          <a:xfrm>
            <a:off x="3275856" y="4509120"/>
            <a:ext cx="2824045" cy="211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Projeto extensão</a:t>
            </a:r>
            <a:b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Programação </a:t>
            </a: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criativa com </a:t>
            </a:r>
            <a:r>
              <a:rPr lang="pt-BR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Scratch</a:t>
            </a:r>
            <a:endParaRPr lang="pt-B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1692" y="4149080"/>
            <a:ext cx="2784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659" y="1846470"/>
            <a:ext cx="2782115" cy="208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693" y="1846470"/>
            <a:ext cx="2782115" cy="208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613" y="4149080"/>
            <a:ext cx="1566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2540" y="4149080"/>
            <a:ext cx="278763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0613" y="1846470"/>
            <a:ext cx="2784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2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12&quot;&gt;&lt;property id=&quot;20148&quot; value=&quot;5&quot;/&gt;&lt;property id=&quot;20300&quot; value=&quot;Slide 5&quot;/&gt;&lt;property id=&quot;20307&quot; value=&quot;266&quot;/&gt;&lt;/object&gt;&lt;object type=&quot;3&quot; unique_id=&quot;10296&quot;&gt;&lt;property id=&quot;20148&quot; value=&quot;5&quot;/&gt;&lt;property id=&quot;20300&quot; value=&quot;Slide 3&quot;/&gt;&lt;property id=&quot;20307&quot; value=&quot;297&quot;/&gt;&lt;/object&gt;&lt;object type=&quot;3&quot; unique_id=&quot;10382&quot;&gt;&lt;property id=&quot;20148&quot; value=&quot;5&quot;/&gt;&lt;property id=&quot;20300&quot; value=&quot;Slide 4&quot;/&gt;&lt;property id=&quot;20307&quot; value=&quot;298&quot;/&gt;&lt;/object&gt;&lt;object type=&quot;3&quot; unique_id=&quot;10491&quot;&gt;&lt;property id=&quot;20148&quot; value=&quot;5&quot;/&gt;&lt;property id=&quot;20300&quot; value=&quot;Slide 6&quot;/&gt;&lt;property id=&quot;20307&quot; value=&quot;300&quot;/&gt;&lt;/object&gt;&lt;object type=&quot;3&quot; unique_id=&quot;10687&quot;&gt;&lt;property id=&quot;20148&quot; value=&quot;5&quot;/&gt;&lt;property id=&quot;20300&quot; value=&quot;Slide 8&quot;/&gt;&lt;property id=&quot;20307&quot; value=&quot;301&quot;/&gt;&lt;/object&gt;&lt;object type=&quot;3&quot; unique_id=&quot;10698&quot;&gt;&lt;property id=&quot;20148&quot; value=&quot;5&quot;/&gt;&lt;property id=&quot;20300&quot; value=&quot;Slide 7&quot;/&gt;&lt;property id=&quot;20307&quot; value=&quot;302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42390</TotalTime>
  <Words>244</Words>
  <Application>Microsoft Office PowerPoint</Application>
  <PresentationFormat>Apresentação na tela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Symbol</vt:lpstr>
      <vt:lpstr>Tahoma</vt:lpstr>
      <vt:lpstr>Times New Roman</vt:lpstr>
      <vt:lpstr>Verdana</vt:lpstr>
      <vt:lpstr>Tema do Office</vt:lpstr>
      <vt:lpstr>Adobe 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extensão Divulgação do IFSul na Fronteira</vt:lpstr>
      <vt:lpstr>Projeto extensão Clube de Robótica sem Fronteiras</vt:lpstr>
      <vt:lpstr>Projeto extensão Programação criativa com Scratch</vt:lpstr>
      <vt:lpstr>Apresentação do PowerPoint</vt:lpstr>
      <vt:lpstr>Ações de extensão</vt:lpstr>
      <vt:lpstr>Formulário de desistência</vt:lpstr>
      <vt:lpstr>Família x eventos</vt:lpstr>
      <vt:lpstr>Projetos  Bolsas do câmpus</vt:lpstr>
      <vt:lpstr>Apresentação do PowerPoint</vt:lpstr>
      <vt:lpstr>Reunião de pais</vt:lpstr>
      <vt:lpstr>Conselhos de classe</vt:lpstr>
      <vt:lpstr>Estágio obrigatório em tempo certo</vt:lpstr>
      <vt:lpstr>Projetos de pesquisa e extensão x estágios</vt:lpstr>
      <vt:lpstr>Monitorias acadêmicas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Gled</dc:creator>
  <cp:lastModifiedBy>Miguel Dinis</cp:lastModifiedBy>
  <cp:revision>300</cp:revision>
  <dcterms:created xsi:type="dcterms:W3CDTF">2011-03-04T13:01:40Z</dcterms:created>
  <dcterms:modified xsi:type="dcterms:W3CDTF">2019-04-25T17:19:59Z</dcterms:modified>
</cp:coreProperties>
</file>