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60" r:id="rId5"/>
    <p:sldId id="327" r:id="rId6"/>
    <p:sldId id="261" r:id="rId7"/>
    <p:sldId id="262" r:id="rId8"/>
    <p:sldId id="263" r:id="rId9"/>
    <p:sldId id="328" r:id="rId10"/>
    <p:sldId id="265" r:id="rId11"/>
    <p:sldId id="266" r:id="rId12"/>
    <p:sldId id="267" r:id="rId13"/>
    <p:sldId id="268" r:id="rId14"/>
    <p:sldId id="269" r:id="rId15"/>
    <p:sldId id="329" r:id="rId16"/>
    <p:sldId id="271" r:id="rId17"/>
    <p:sldId id="285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87" r:id="rId27"/>
    <p:sldId id="288" r:id="rId28"/>
    <p:sldId id="290" r:id="rId29"/>
    <p:sldId id="289" r:id="rId30"/>
    <p:sldId id="294" r:id="rId31"/>
    <p:sldId id="293" r:id="rId32"/>
    <p:sldId id="292" r:id="rId33"/>
    <p:sldId id="291" r:id="rId34"/>
    <p:sldId id="295" r:id="rId35"/>
    <p:sldId id="296" r:id="rId36"/>
    <p:sldId id="297" r:id="rId37"/>
    <p:sldId id="298" r:id="rId38"/>
    <p:sldId id="299" r:id="rId39"/>
    <p:sldId id="282" r:id="rId40"/>
    <p:sldId id="281" r:id="rId41"/>
    <p:sldId id="300" r:id="rId42"/>
    <p:sldId id="301" r:id="rId43"/>
    <p:sldId id="302" r:id="rId44"/>
    <p:sldId id="311" r:id="rId45"/>
    <p:sldId id="312" r:id="rId46"/>
    <p:sldId id="336" r:id="rId47"/>
    <p:sldId id="330" r:id="rId48"/>
    <p:sldId id="314" r:id="rId49"/>
    <p:sldId id="346" r:id="rId50"/>
    <p:sldId id="338" r:id="rId51"/>
    <p:sldId id="339" r:id="rId52"/>
    <p:sldId id="340" r:id="rId53"/>
    <p:sldId id="341" r:id="rId54"/>
    <p:sldId id="316" r:id="rId55"/>
    <p:sldId id="333" r:id="rId56"/>
    <p:sldId id="334" r:id="rId57"/>
    <p:sldId id="319" r:id="rId58"/>
    <p:sldId id="331" r:id="rId59"/>
    <p:sldId id="342" r:id="rId60"/>
    <p:sldId id="344" r:id="rId61"/>
    <p:sldId id="345" r:id="rId62"/>
    <p:sldId id="323" r:id="rId63"/>
    <p:sldId id="335" r:id="rId64"/>
    <p:sldId id="347" r:id="rId6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Rodeghiero" initials="NR" lastIdx="1" clrIdx="0">
    <p:extLst>
      <p:ext uri="{19B8F6BF-5375-455C-9EA6-DF929625EA0E}">
        <p15:presenceInfo xmlns:p15="http://schemas.microsoft.com/office/powerpoint/2012/main" userId="21c664551e9853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25" autoAdjust="0"/>
    <p:restoredTop sz="93849" autoAdjust="0"/>
  </p:normalViewPr>
  <p:slideViewPr>
    <p:cSldViewPr snapToGrid="0">
      <p:cViewPr varScale="1">
        <p:scale>
          <a:sx n="38" d="100"/>
          <a:sy n="38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silva\Downloads\SUAP-Edu-Controle-CURSOS%20A%20IMPLANTA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drigosilva\Downloads\SUAP-Edu-Controle-CURSOS%20A%20IMPLANT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Avanço</a:t>
            </a:r>
            <a:r>
              <a:rPr lang="pt-BR" baseline="0"/>
              <a:t> da implantação dos cursos hoje  </a:t>
            </a:r>
            <a:endParaRPr lang="pt-BR"/>
          </a:p>
        </c:rich>
      </c:tx>
      <c:layout>
        <c:manualLayout>
          <c:xMode val="edge"/>
          <c:yMode val="edge"/>
          <c:x val="0.13669444444444454"/>
          <c:y val="2.216066481994459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  <a:r>
                      <a:rPr lang="en-US" baseline="0"/>
                      <a:t> SUAP</a:t>
                    </a:r>
                    <a:r>
                      <a:rPr lang="en-US"/>
                      <a:t>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AA-4B03-91DA-319F9B3DED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  <a:r>
                      <a:rPr lang="en-US" baseline="0"/>
                      <a:t> Q-ACAD</a:t>
                    </a:r>
                    <a:endParaRPr lang="en-US"/>
                  </a:p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AA-4B03-91DA-319F9B3DED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'[SUAP-Edu-Controle-CURSOS A IMPLANTAR.xlsx]GRÁFICOS'!$D$19:$D$20</c:f>
              <c:numCache>
                <c:formatCode>General</c:formatCode>
                <c:ptCount val="2"/>
                <c:pt idx="0">
                  <c:v>64</c:v>
                </c:pt>
                <c:pt idx="1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AA-4B03-91DA-319F9B3DED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49860759249405E-2"/>
          <c:y val="8.8269454123112656E-2"/>
          <c:w val="0.92885587904709743"/>
          <c:h val="0.81769833648842694"/>
        </c:manualLayout>
      </c:layout>
      <c:barChart>
        <c:barDir val="bar"/>
        <c:grouping val="clustered"/>
        <c:varyColors val="0"/>
        <c:ser>
          <c:idx val="1"/>
          <c:order val="1"/>
          <c:invertIfNegative val="0"/>
          <c:cat>
            <c:strRef>
              <c:f>'[SUAP-Edu-Controle-CURSOS A IMPLANTAR.xlsx]GRÁFICOS'!$B$5:$B$18</c:f>
              <c:strCache>
                <c:ptCount val="14"/>
                <c:pt idx="0">
                  <c:v>BG</c:v>
                </c:pt>
                <c:pt idx="1">
                  <c:v>CM</c:v>
                </c:pt>
                <c:pt idx="2">
                  <c:v>CH</c:v>
                </c:pt>
                <c:pt idx="3">
                  <c:v>GR</c:v>
                </c:pt>
                <c:pt idx="4">
                  <c:v>JG</c:v>
                </c:pt>
                <c:pt idx="5">
                  <c:v>LJ</c:v>
                </c:pt>
                <c:pt idx="6">
                  <c:v>NH</c:v>
                </c:pt>
                <c:pt idx="7">
                  <c:v>PF</c:v>
                </c:pt>
                <c:pt idx="8">
                  <c:v>PL</c:v>
                </c:pt>
                <c:pt idx="9">
                  <c:v>VG</c:v>
                </c:pt>
                <c:pt idx="10">
                  <c:v>SG</c:v>
                </c:pt>
                <c:pt idx="11">
                  <c:v>SL</c:v>
                </c:pt>
                <c:pt idx="12">
                  <c:v>SS</c:v>
                </c:pt>
                <c:pt idx="13">
                  <c:v>VA</c:v>
                </c:pt>
              </c:strCache>
            </c:strRef>
          </c:cat>
          <c:val>
            <c:numRef>
              <c:f>'[SUAP-Edu-Controle-CURSOS A IMPLANTAR.xlsx]GRÁFICOS'!$D$5:$D$18</c:f>
              <c:numCache>
                <c:formatCode>General</c:formatCode>
                <c:ptCount val="14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2</c:v>
                </c:pt>
                <c:pt idx="11">
                  <c:v>5</c:v>
                </c:pt>
                <c:pt idx="12">
                  <c:v>3</c:v>
                </c:pt>
                <c:pt idx="1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E8-4802-806F-BCA7F5AC0224}"/>
            </c:ext>
          </c:extLst>
        </c:ser>
        <c:ser>
          <c:idx val="0"/>
          <c:order val="0"/>
          <c:invertIfNegative val="0"/>
          <c:cat>
            <c:strRef>
              <c:f>'[SUAP-Edu-Controle-CURSOS A IMPLANTAR.xlsx]GRÁFICOS'!$B$5:$B$18</c:f>
              <c:strCache>
                <c:ptCount val="14"/>
                <c:pt idx="0">
                  <c:v>BG</c:v>
                </c:pt>
                <c:pt idx="1">
                  <c:v>CM</c:v>
                </c:pt>
                <c:pt idx="2">
                  <c:v>CH</c:v>
                </c:pt>
                <c:pt idx="3">
                  <c:v>GR</c:v>
                </c:pt>
                <c:pt idx="4">
                  <c:v>JG</c:v>
                </c:pt>
                <c:pt idx="5">
                  <c:v>LJ</c:v>
                </c:pt>
                <c:pt idx="6">
                  <c:v>NH</c:v>
                </c:pt>
                <c:pt idx="7">
                  <c:v>PF</c:v>
                </c:pt>
                <c:pt idx="8">
                  <c:v>PL</c:v>
                </c:pt>
                <c:pt idx="9">
                  <c:v>VG</c:v>
                </c:pt>
                <c:pt idx="10">
                  <c:v>SG</c:v>
                </c:pt>
                <c:pt idx="11">
                  <c:v>SL</c:v>
                </c:pt>
                <c:pt idx="12">
                  <c:v>SS</c:v>
                </c:pt>
                <c:pt idx="13">
                  <c:v>VA</c:v>
                </c:pt>
              </c:strCache>
            </c:strRef>
          </c:cat>
          <c:val>
            <c:numRef>
              <c:f>'[SUAP-Edu-Controle-CURSOS A IMPLANTAR.xlsx]GRÁFICOS'!$C$5:$C$18</c:f>
              <c:numCache>
                <c:formatCode>General</c:formatCode>
                <c:ptCount val="14"/>
                <c:pt idx="0">
                  <c:v>11</c:v>
                </c:pt>
                <c:pt idx="1">
                  <c:v>6</c:v>
                </c:pt>
                <c:pt idx="2">
                  <c:v>10</c:v>
                </c:pt>
                <c:pt idx="3">
                  <c:v>2</c:v>
                </c:pt>
                <c:pt idx="4">
                  <c:v>4</c:v>
                </c:pt>
                <c:pt idx="5">
                  <c:v>11</c:v>
                </c:pt>
                <c:pt idx="6">
                  <c:v>7</c:v>
                </c:pt>
                <c:pt idx="7">
                  <c:v>16</c:v>
                </c:pt>
                <c:pt idx="8">
                  <c:v>38</c:v>
                </c:pt>
                <c:pt idx="9">
                  <c:v>25</c:v>
                </c:pt>
                <c:pt idx="10">
                  <c:v>6</c:v>
                </c:pt>
                <c:pt idx="11">
                  <c:v>14</c:v>
                </c:pt>
                <c:pt idx="12">
                  <c:v>11</c:v>
                </c:pt>
                <c:pt idx="1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E8-4802-806F-BCA7F5AC0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986400"/>
        <c:axId val="300984832"/>
      </c:barChart>
      <c:catAx>
        <c:axId val="300986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0984832"/>
        <c:crosses val="autoZero"/>
        <c:auto val="1"/>
        <c:lblAlgn val="ctr"/>
        <c:lblOffset val="100"/>
        <c:noMultiLvlLbl val="0"/>
      </c:catAx>
      <c:valAx>
        <c:axId val="300984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098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BBAC4-92A5-4D98-96F1-DD11D6E14F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C6CC51D-3B28-4D29-A7FD-4C043BBFD0AB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IDENTIDADE INSTITUCIONAL - Histórico </a:t>
          </a:r>
          <a:endParaRPr lang="pt-BR" sz="3200" b="1" dirty="0">
            <a:solidFill>
              <a:srgbClr val="FF0000"/>
            </a:solidFill>
          </a:endParaRPr>
        </a:p>
      </dgm:t>
    </dgm:pt>
    <dgm:pt modelId="{71C0FF7F-2B93-4FCB-8E14-4DFFA9606097}" type="parTrans" cxnId="{41F06D79-4F76-4C08-A05D-457497403A25}">
      <dgm:prSet/>
      <dgm:spPr/>
      <dgm:t>
        <a:bodyPr/>
        <a:lstStyle/>
        <a:p>
          <a:endParaRPr lang="pt-BR"/>
        </a:p>
      </dgm:t>
    </dgm:pt>
    <dgm:pt modelId="{C532AE90-17C7-4076-9A08-B0CAEA42A056}" type="sibTrans" cxnId="{41F06D79-4F76-4C08-A05D-457497403A25}">
      <dgm:prSet/>
      <dgm:spPr/>
      <dgm:t>
        <a:bodyPr/>
        <a:lstStyle/>
        <a:p>
          <a:endParaRPr lang="pt-BR"/>
        </a:p>
      </dgm:t>
    </dgm:pt>
    <dgm:pt modelId="{CD95E64C-7F6D-44F1-BAD5-006AD442B655}" type="pres">
      <dgm:prSet presAssocID="{472BBAC4-92A5-4D98-96F1-DD11D6E14F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4FB2CC-5935-4A77-B1C9-C8A556AE3661}" type="pres">
      <dgm:prSet presAssocID="{BC6CC51D-3B28-4D29-A7FD-4C043BBFD0AB}" presName="circle1" presStyleLbl="node1" presStyleIdx="0" presStyleCnt="1"/>
      <dgm:spPr/>
    </dgm:pt>
    <dgm:pt modelId="{B5AB9A86-8633-4FFE-8DAF-267C16AA8A43}" type="pres">
      <dgm:prSet presAssocID="{BC6CC51D-3B28-4D29-A7FD-4C043BBFD0AB}" presName="space" presStyleCnt="0"/>
      <dgm:spPr/>
    </dgm:pt>
    <dgm:pt modelId="{7D8207F6-F338-41AD-A8CA-4ECB10F38F87}" type="pres">
      <dgm:prSet presAssocID="{BC6CC51D-3B28-4D29-A7FD-4C043BBFD0AB}" presName="rect1" presStyleLbl="alignAcc1" presStyleIdx="0" presStyleCnt="1"/>
      <dgm:spPr/>
      <dgm:t>
        <a:bodyPr/>
        <a:lstStyle/>
        <a:p>
          <a:endParaRPr lang="pt-BR"/>
        </a:p>
      </dgm:t>
    </dgm:pt>
    <dgm:pt modelId="{058636DF-E16F-4858-AD01-B7399A44B62E}" type="pres">
      <dgm:prSet presAssocID="{BC6CC51D-3B28-4D29-A7FD-4C043BBFD0A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996150-E068-4316-809D-ACB165806EB4}" type="presOf" srcId="{472BBAC4-92A5-4D98-96F1-DD11D6E14F1F}" destId="{CD95E64C-7F6D-44F1-BAD5-006AD442B655}" srcOrd="0" destOrd="0" presId="urn:microsoft.com/office/officeart/2005/8/layout/target3"/>
    <dgm:cxn modelId="{19C17096-EE30-4C25-B27E-53CB875FD2D0}" type="presOf" srcId="{BC6CC51D-3B28-4D29-A7FD-4C043BBFD0AB}" destId="{7D8207F6-F338-41AD-A8CA-4ECB10F38F87}" srcOrd="0" destOrd="0" presId="urn:microsoft.com/office/officeart/2005/8/layout/target3"/>
    <dgm:cxn modelId="{41F06D79-4F76-4C08-A05D-457497403A25}" srcId="{472BBAC4-92A5-4D98-96F1-DD11D6E14F1F}" destId="{BC6CC51D-3B28-4D29-A7FD-4C043BBFD0AB}" srcOrd="0" destOrd="0" parTransId="{71C0FF7F-2B93-4FCB-8E14-4DFFA9606097}" sibTransId="{C532AE90-17C7-4076-9A08-B0CAEA42A056}"/>
    <dgm:cxn modelId="{32416D37-84C2-425C-8661-BD72E0693EEB}" type="presOf" srcId="{BC6CC51D-3B28-4D29-A7FD-4C043BBFD0AB}" destId="{058636DF-E16F-4858-AD01-B7399A44B62E}" srcOrd="1" destOrd="0" presId="urn:microsoft.com/office/officeart/2005/8/layout/target3"/>
    <dgm:cxn modelId="{A6567993-A06C-4E1A-A8E1-5F1F237BBFD7}" type="presParOf" srcId="{CD95E64C-7F6D-44F1-BAD5-006AD442B655}" destId="{674FB2CC-5935-4A77-B1C9-C8A556AE3661}" srcOrd="0" destOrd="0" presId="urn:microsoft.com/office/officeart/2005/8/layout/target3"/>
    <dgm:cxn modelId="{5F3555DF-69EC-4D8F-96F2-E270BF826F37}" type="presParOf" srcId="{CD95E64C-7F6D-44F1-BAD5-006AD442B655}" destId="{B5AB9A86-8633-4FFE-8DAF-267C16AA8A43}" srcOrd="1" destOrd="0" presId="urn:microsoft.com/office/officeart/2005/8/layout/target3"/>
    <dgm:cxn modelId="{5ACBC0A4-B603-472E-B814-F5974120B226}" type="presParOf" srcId="{CD95E64C-7F6D-44F1-BAD5-006AD442B655}" destId="{7D8207F6-F338-41AD-A8CA-4ECB10F38F87}" srcOrd="2" destOrd="0" presId="urn:microsoft.com/office/officeart/2005/8/layout/target3"/>
    <dgm:cxn modelId="{9542BF96-6382-432B-A30C-4553DF77B9B0}" type="presParOf" srcId="{CD95E64C-7F6D-44F1-BAD5-006AD442B655}" destId="{058636DF-E16F-4858-AD01-B7399A44B62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11AD99-7981-4449-A055-60B35F9DFAA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A7DD265-7FD3-48F2-95D7-23EBF69957D5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Marcos Metodológicos - Intervenção institucional </a:t>
          </a:r>
          <a:endParaRPr lang="pt-BR" sz="3200" dirty="0">
            <a:solidFill>
              <a:srgbClr val="FF0000"/>
            </a:solidFill>
          </a:endParaRPr>
        </a:p>
      </dgm:t>
    </dgm:pt>
    <dgm:pt modelId="{457150BA-5361-41C6-BFC4-2EC91B235F58}" type="parTrans" cxnId="{AAE5C0EB-CA87-4147-8399-3AEBECA25C2F}">
      <dgm:prSet/>
      <dgm:spPr/>
      <dgm:t>
        <a:bodyPr/>
        <a:lstStyle/>
        <a:p>
          <a:endParaRPr lang="pt-BR"/>
        </a:p>
      </dgm:t>
    </dgm:pt>
    <dgm:pt modelId="{CC7E5D94-E44E-40F7-AD03-007142E03EA4}" type="sibTrans" cxnId="{AAE5C0EB-CA87-4147-8399-3AEBECA25C2F}">
      <dgm:prSet/>
      <dgm:spPr/>
      <dgm:t>
        <a:bodyPr/>
        <a:lstStyle/>
        <a:p>
          <a:endParaRPr lang="pt-BR"/>
        </a:p>
      </dgm:t>
    </dgm:pt>
    <dgm:pt modelId="{61B9FCE9-3DE0-4FD7-8CA3-A0F5B3EEAC1D}" type="pres">
      <dgm:prSet presAssocID="{6311AD99-7981-4449-A055-60B35F9DFA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7D5C2-D18B-4F73-9DDB-F8E37CCCDA91}" type="pres">
      <dgm:prSet presAssocID="{6A7DD265-7FD3-48F2-95D7-23EBF69957D5}" presName="circle1" presStyleLbl="node1" presStyleIdx="0" presStyleCnt="1"/>
      <dgm:spPr/>
    </dgm:pt>
    <dgm:pt modelId="{510ABE7A-F858-4780-9B11-0C08DA2B77A0}" type="pres">
      <dgm:prSet presAssocID="{6A7DD265-7FD3-48F2-95D7-23EBF69957D5}" presName="space" presStyleCnt="0"/>
      <dgm:spPr/>
    </dgm:pt>
    <dgm:pt modelId="{315E91EF-8407-44D3-A8F6-7B2FFAD411BB}" type="pres">
      <dgm:prSet presAssocID="{6A7DD265-7FD3-48F2-95D7-23EBF69957D5}" presName="rect1" presStyleLbl="alignAcc1" presStyleIdx="0" presStyleCnt="1"/>
      <dgm:spPr/>
      <dgm:t>
        <a:bodyPr/>
        <a:lstStyle/>
        <a:p>
          <a:endParaRPr lang="pt-BR"/>
        </a:p>
      </dgm:t>
    </dgm:pt>
    <dgm:pt modelId="{63F3836F-F642-41D8-867C-3ECA601FA049}" type="pres">
      <dgm:prSet presAssocID="{6A7DD265-7FD3-48F2-95D7-23EBF69957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E5C0EB-CA87-4147-8399-3AEBECA25C2F}" srcId="{6311AD99-7981-4449-A055-60B35F9DFAA6}" destId="{6A7DD265-7FD3-48F2-95D7-23EBF69957D5}" srcOrd="0" destOrd="0" parTransId="{457150BA-5361-41C6-BFC4-2EC91B235F58}" sibTransId="{CC7E5D94-E44E-40F7-AD03-007142E03EA4}"/>
    <dgm:cxn modelId="{4E20D025-153D-471B-8CED-DBB253716348}" type="presOf" srcId="{6311AD99-7981-4449-A055-60B35F9DFAA6}" destId="{61B9FCE9-3DE0-4FD7-8CA3-A0F5B3EEAC1D}" srcOrd="0" destOrd="0" presId="urn:microsoft.com/office/officeart/2005/8/layout/target3"/>
    <dgm:cxn modelId="{8D6502D5-6DA3-493D-8C6E-B68CAF95851E}" type="presOf" srcId="{6A7DD265-7FD3-48F2-95D7-23EBF69957D5}" destId="{315E91EF-8407-44D3-A8F6-7B2FFAD411BB}" srcOrd="0" destOrd="0" presId="urn:microsoft.com/office/officeart/2005/8/layout/target3"/>
    <dgm:cxn modelId="{D2716D0F-DCA0-4AB8-B4C7-3F81972FD6A6}" type="presOf" srcId="{6A7DD265-7FD3-48F2-95D7-23EBF69957D5}" destId="{63F3836F-F642-41D8-867C-3ECA601FA049}" srcOrd="1" destOrd="0" presId="urn:microsoft.com/office/officeart/2005/8/layout/target3"/>
    <dgm:cxn modelId="{5089040C-4A4D-426F-8305-8D162D26D3F4}" type="presParOf" srcId="{61B9FCE9-3DE0-4FD7-8CA3-A0F5B3EEAC1D}" destId="{8827D5C2-D18B-4F73-9DDB-F8E37CCCDA91}" srcOrd="0" destOrd="0" presId="urn:microsoft.com/office/officeart/2005/8/layout/target3"/>
    <dgm:cxn modelId="{BE8F37C4-9811-45DE-8425-1FBD6FC0A95B}" type="presParOf" srcId="{61B9FCE9-3DE0-4FD7-8CA3-A0F5B3EEAC1D}" destId="{510ABE7A-F858-4780-9B11-0C08DA2B77A0}" srcOrd="1" destOrd="0" presId="urn:microsoft.com/office/officeart/2005/8/layout/target3"/>
    <dgm:cxn modelId="{C9A2666E-76C2-47E3-9951-A800C864095A}" type="presParOf" srcId="{61B9FCE9-3DE0-4FD7-8CA3-A0F5B3EEAC1D}" destId="{315E91EF-8407-44D3-A8F6-7B2FFAD411BB}" srcOrd="2" destOrd="0" presId="urn:microsoft.com/office/officeart/2005/8/layout/target3"/>
    <dgm:cxn modelId="{7EC4659B-326A-4299-9D7C-0BF306C23AAD}" type="presParOf" srcId="{61B9FCE9-3DE0-4FD7-8CA3-A0F5B3EEAC1D}" destId="{63F3836F-F642-41D8-867C-3ECA601FA04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FE2CC3-679B-4A87-B90C-70672B44E6E6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E172317-B008-4254-A7FC-45E0B87F7941}">
      <dgm:prSet phldrT="[Texto]" custT="1"/>
      <dgm:spPr/>
      <dgm:t>
        <a:bodyPr/>
        <a:lstStyle/>
        <a:p>
          <a:r>
            <a:rPr lang="pt-BR" sz="3500" b="1" smtClean="0"/>
            <a:t>1</a:t>
          </a:r>
          <a:endParaRPr lang="pt-BR" sz="3500" b="1" dirty="0"/>
        </a:p>
      </dgm:t>
    </dgm:pt>
    <dgm:pt modelId="{BAA24257-32FE-44D5-89BF-56B655F647B4}" type="parTrans" cxnId="{A6B96A94-1014-4EE2-B8B3-AAB6D43D00DD}">
      <dgm:prSet/>
      <dgm:spPr/>
      <dgm:t>
        <a:bodyPr/>
        <a:lstStyle/>
        <a:p>
          <a:endParaRPr lang="pt-BR" sz="3500"/>
        </a:p>
      </dgm:t>
    </dgm:pt>
    <dgm:pt modelId="{7F2CD607-98A0-4EC9-8E1E-98D867082CD5}" type="sibTrans" cxnId="{A6B96A94-1014-4EE2-B8B3-AAB6D43D00DD}">
      <dgm:prSet/>
      <dgm:spPr/>
      <dgm:t>
        <a:bodyPr/>
        <a:lstStyle/>
        <a:p>
          <a:endParaRPr lang="pt-BR" sz="3500"/>
        </a:p>
      </dgm:t>
    </dgm:pt>
    <dgm:pt modelId="{B11BF770-0A60-4A5E-9DD7-7FF135B2CFE9}">
      <dgm:prSet phldrT="[Texto]"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Instituição de Comissão Interna</a:t>
          </a:r>
          <a:endParaRPr lang="pt-BR" sz="3200" dirty="0">
            <a:solidFill>
              <a:schemeClr val="tx1"/>
            </a:solidFill>
          </a:endParaRPr>
        </a:p>
      </dgm:t>
    </dgm:pt>
    <dgm:pt modelId="{9D5AA02B-B930-455A-BC68-5CA5202AC2D3}" type="parTrans" cxnId="{884FB9D8-037D-4BC9-AD2F-552D40BE23C2}">
      <dgm:prSet/>
      <dgm:spPr/>
      <dgm:t>
        <a:bodyPr/>
        <a:lstStyle/>
        <a:p>
          <a:endParaRPr lang="pt-BR" sz="3500"/>
        </a:p>
      </dgm:t>
    </dgm:pt>
    <dgm:pt modelId="{FFE959BE-B998-46F3-A25E-A9AF841F13D4}" type="sibTrans" cxnId="{884FB9D8-037D-4BC9-AD2F-552D40BE23C2}">
      <dgm:prSet/>
      <dgm:spPr/>
      <dgm:t>
        <a:bodyPr/>
        <a:lstStyle/>
        <a:p>
          <a:endParaRPr lang="pt-BR" sz="3500"/>
        </a:p>
      </dgm:t>
    </dgm:pt>
    <dgm:pt modelId="{462F17BF-DE47-4D6E-9731-5B64AC9F1EA4}">
      <dgm:prSet phldrT="[Texto]" custT="1"/>
      <dgm:spPr/>
      <dgm:t>
        <a:bodyPr/>
        <a:lstStyle/>
        <a:p>
          <a:r>
            <a:rPr lang="pt-BR" sz="3500" b="1" smtClean="0"/>
            <a:t>2</a:t>
          </a:r>
          <a:endParaRPr lang="pt-BR" sz="3500" b="1" dirty="0"/>
        </a:p>
      </dgm:t>
    </dgm:pt>
    <dgm:pt modelId="{FC8279C9-5018-4354-9EAE-E8812E19ED4F}" type="parTrans" cxnId="{7F92E9D6-FBC7-4D75-A436-24E3597CFE7C}">
      <dgm:prSet/>
      <dgm:spPr/>
      <dgm:t>
        <a:bodyPr/>
        <a:lstStyle/>
        <a:p>
          <a:endParaRPr lang="pt-BR" sz="3500"/>
        </a:p>
      </dgm:t>
    </dgm:pt>
    <dgm:pt modelId="{7169A229-6928-43E9-878F-E187D127EA44}" type="sibTrans" cxnId="{7F92E9D6-FBC7-4D75-A436-24E3597CFE7C}">
      <dgm:prSet/>
      <dgm:spPr/>
      <dgm:t>
        <a:bodyPr/>
        <a:lstStyle/>
        <a:p>
          <a:endParaRPr lang="pt-BR" sz="3500"/>
        </a:p>
      </dgm:t>
    </dgm:pt>
    <dgm:pt modelId="{83769C64-70D3-4CE1-BC2C-224DFDE354F5}">
      <dgm:prSet phldrT="[Texto]"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Elaboração de Diagnóstico Quantitativo</a:t>
          </a:r>
          <a:endParaRPr lang="pt-BR" sz="3200" dirty="0">
            <a:solidFill>
              <a:schemeClr val="tx1"/>
            </a:solidFill>
          </a:endParaRPr>
        </a:p>
      </dgm:t>
    </dgm:pt>
    <dgm:pt modelId="{B92E9ACF-127A-4D25-B50D-B2EA38369238}" type="parTrans" cxnId="{BC068FA8-8661-4F3C-AFEB-B26CEB66CC4B}">
      <dgm:prSet/>
      <dgm:spPr/>
      <dgm:t>
        <a:bodyPr/>
        <a:lstStyle/>
        <a:p>
          <a:endParaRPr lang="pt-BR" sz="3500"/>
        </a:p>
      </dgm:t>
    </dgm:pt>
    <dgm:pt modelId="{ACDBA85D-E9A0-4654-850C-E17EC6B47160}" type="sibTrans" cxnId="{BC068FA8-8661-4F3C-AFEB-B26CEB66CC4B}">
      <dgm:prSet/>
      <dgm:spPr/>
      <dgm:t>
        <a:bodyPr/>
        <a:lstStyle/>
        <a:p>
          <a:endParaRPr lang="pt-BR" sz="3500"/>
        </a:p>
      </dgm:t>
    </dgm:pt>
    <dgm:pt modelId="{FA237D1D-8C76-4AA3-865E-4838704409B2}">
      <dgm:prSet phldrT="[Texto]" custT="1"/>
      <dgm:spPr/>
      <dgm:t>
        <a:bodyPr/>
        <a:lstStyle/>
        <a:p>
          <a:r>
            <a:rPr lang="pt-BR" sz="3500" b="1" smtClean="0"/>
            <a:t>3</a:t>
          </a:r>
          <a:endParaRPr lang="pt-BR" sz="3500" b="1" dirty="0"/>
        </a:p>
      </dgm:t>
    </dgm:pt>
    <dgm:pt modelId="{ECE0FF28-52B0-41C2-9671-0461E694F91B}" type="parTrans" cxnId="{9149A322-8B86-4A82-A854-98D3783D56EB}">
      <dgm:prSet/>
      <dgm:spPr/>
      <dgm:t>
        <a:bodyPr/>
        <a:lstStyle/>
        <a:p>
          <a:endParaRPr lang="pt-BR" sz="3500"/>
        </a:p>
      </dgm:t>
    </dgm:pt>
    <dgm:pt modelId="{273519DF-C536-4CF0-87D5-8A0FCEF24399}" type="sibTrans" cxnId="{9149A322-8B86-4A82-A854-98D3783D56EB}">
      <dgm:prSet/>
      <dgm:spPr/>
      <dgm:t>
        <a:bodyPr/>
        <a:lstStyle/>
        <a:p>
          <a:endParaRPr lang="pt-BR" sz="3500"/>
        </a:p>
      </dgm:t>
    </dgm:pt>
    <dgm:pt modelId="{0FDDDAD5-3A1B-4CD2-8D58-55120B644D6F}">
      <dgm:prSet phldrT="[Texto]" custT="1"/>
      <dgm:spPr/>
      <dgm:t>
        <a:bodyPr/>
        <a:lstStyle/>
        <a:p>
          <a:r>
            <a:rPr lang="pt-BR" sz="3500" b="1" smtClean="0"/>
            <a:t>4</a:t>
          </a:r>
          <a:endParaRPr lang="pt-BR" sz="3500" b="1" dirty="0"/>
        </a:p>
      </dgm:t>
    </dgm:pt>
    <dgm:pt modelId="{2C637627-8155-4D54-B0EB-2BC5F1FDC599}" type="parTrans" cxnId="{7C455918-B82C-4E19-B08F-20C9AF33D13D}">
      <dgm:prSet/>
      <dgm:spPr/>
      <dgm:t>
        <a:bodyPr/>
        <a:lstStyle/>
        <a:p>
          <a:endParaRPr lang="pt-BR" sz="3500"/>
        </a:p>
      </dgm:t>
    </dgm:pt>
    <dgm:pt modelId="{640B3E62-994B-48C8-921E-2E0A2CC2C12F}" type="sibTrans" cxnId="{7C455918-B82C-4E19-B08F-20C9AF33D13D}">
      <dgm:prSet/>
      <dgm:spPr/>
      <dgm:t>
        <a:bodyPr/>
        <a:lstStyle/>
        <a:p>
          <a:endParaRPr lang="pt-BR" sz="3500"/>
        </a:p>
      </dgm:t>
    </dgm:pt>
    <dgm:pt modelId="{713F0533-FEE5-425B-903F-79C755C758DF}">
      <dgm:prSet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Elaboração de Diagnóstico Qualitativo</a:t>
          </a:r>
          <a:endParaRPr lang="pt-BR" sz="3200" dirty="0">
            <a:solidFill>
              <a:schemeClr val="tx1"/>
            </a:solidFill>
          </a:endParaRPr>
        </a:p>
      </dgm:t>
    </dgm:pt>
    <dgm:pt modelId="{CE64C47D-BDB4-4BB7-8434-59F8D0E90E10}" type="parTrans" cxnId="{0F3D26DE-C447-49B3-8571-DFF327A5592F}">
      <dgm:prSet/>
      <dgm:spPr/>
      <dgm:t>
        <a:bodyPr/>
        <a:lstStyle/>
        <a:p>
          <a:endParaRPr lang="pt-BR" sz="3500"/>
        </a:p>
      </dgm:t>
    </dgm:pt>
    <dgm:pt modelId="{CC8E1BBA-DB2C-499B-B6B5-236AC4A2A844}" type="sibTrans" cxnId="{0F3D26DE-C447-49B3-8571-DFF327A5592F}">
      <dgm:prSet/>
      <dgm:spPr/>
      <dgm:t>
        <a:bodyPr/>
        <a:lstStyle/>
        <a:p>
          <a:endParaRPr lang="pt-BR" sz="3500"/>
        </a:p>
      </dgm:t>
    </dgm:pt>
    <dgm:pt modelId="{CFD6169B-C9E1-432E-8B19-A15D3B768AA9}">
      <dgm:prSet custT="1"/>
      <dgm:spPr/>
      <dgm:t>
        <a:bodyPr/>
        <a:lstStyle/>
        <a:p>
          <a:r>
            <a:rPr lang="pt-BR" sz="3500" b="1" smtClean="0"/>
            <a:t>5</a:t>
          </a:r>
          <a:endParaRPr lang="pt-BR" sz="3500" b="1" dirty="0"/>
        </a:p>
      </dgm:t>
    </dgm:pt>
    <dgm:pt modelId="{4A75793F-A4E2-475E-BB89-04AEB2747B82}" type="parTrans" cxnId="{45C71E0D-D484-4656-BEEF-1EB3A66EC989}">
      <dgm:prSet/>
      <dgm:spPr/>
      <dgm:t>
        <a:bodyPr/>
        <a:lstStyle/>
        <a:p>
          <a:endParaRPr lang="pt-BR" sz="3500"/>
        </a:p>
      </dgm:t>
    </dgm:pt>
    <dgm:pt modelId="{54F16D0C-6C1A-48AB-AF6C-77D787D5FFD9}" type="sibTrans" cxnId="{45C71E0D-D484-4656-BEEF-1EB3A66EC989}">
      <dgm:prSet/>
      <dgm:spPr/>
      <dgm:t>
        <a:bodyPr/>
        <a:lstStyle/>
        <a:p>
          <a:endParaRPr lang="pt-BR" sz="3500"/>
        </a:p>
      </dgm:t>
    </dgm:pt>
    <dgm:pt modelId="{7CCFF2E9-AF8A-4263-9510-98B4B2097083}">
      <dgm:prSet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Consolidação de Plano Estratégico</a:t>
          </a:r>
          <a:endParaRPr lang="pt-BR" sz="3200" dirty="0">
            <a:solidFill>
              <a:schemeClr val="tx1"/>
            </a:solidFill>
          </a:endParaRPr>
        </a:p>
      </dgm:t>
    </dgm:pt>
    <dgm:pt modelId="{D8A9265A-C9ED-4609-92BD-479E39D3F462}" type="parTrans" cxnId="{F5FB0892-AFBB-445F-A101-3D71D07B0723}">
      <dgm:prSet/>
      <dgm:spPr/>
      <dgm:t>
        <a:bodyPr/>
        <a:lstStyle/>
        <a:p>
          <a:endParaRPr lang="pt-BR" sz="3500"/>
        </a:p>
      </dgm:t>
    </dgm:pt>
    <dgm:pt modelId="{027D16BE-4845-48E9-88B0-E692D6A24EE1}" type="sibTrans" cxnId="{F5FB0892-AFBB-445F-A101-3D71D07B0723}">
      <dgm:prSet/>
      <dgm:spPr/>
      <dgm:t>
        <a:bodyPr/>
        <a:lstStyle/>
        <a:p>
          <a:endParaRPr lang="pt-BR" sz="3500"/>
        </a:p>
      </dgm:t>
    </dgm:pt>
    <dgm:pt modelId="{E439EC12-85E7-465F-815F-65F21AC9BF83}">
      <dgm:prSet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Monitoramento e Avaliação das Ações</a:t>
          </a:r>
          <a:endParaRPr lang="pt-BR" sz="3200" dirty="0">
            <a:solidFill>
              <a:schemeClr val="tx1"/>
            </a:solidFill>
          </a:endParaRPr>
        </a:p>
      </dgm:t>
    </dgm:pt>
    <dgm:pt modelId="{0BAD3847-4B92-4B77-87D2-4EDA9276F870}" type="parTrans" cxnId="{BBB018B4-7FAF-4E57-9446-6F603F3E2D95}">
      <dgm:prSet/>
      <dgm:spPr/>
      <dgm:t>
        <a:bodyPr/>
        <a:lstStyle/>
        <a:p>
          <a:endParaRPr lang="pt-BR" sz="3500"/>
        </a:p>
      </dgm:t>
    </dgm:pt>
    <dgm:pt modelId="{E3975781-D538-4A66-A824-DF1334B50B8B}" type="sibTrans" cxnId="{BBB018B4-7FAF-4E57-9446-6F603F3E2D95}">
      <dgm:prSet/>
      <dgm:spPr/>
      <dgm:t>
        <a:bodyPr/>
        <a:lstStyle/>
        <a:p>
          <a:endParaRPr lang="pt-BR" sz="3500"/>
        </a:p>
      </dgm:t>
    </dgm:pt>
    <dgm:pt modelId="{CB117D42-D47F-4F79-AC33-B3EFA48BAF29}" type="pres">
      <dgm:prSet presAssocID="{A5FE2CC3-679B-4A87-B90C-70672B44E6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3BFBE0-624C-4382-A3E2-07FDC4BCF2EC}" type="pres">
      <dgm:prSet presAssocID="{EE172317-B008-4254-A7FC-45E0B87F7941}" presName="composite" presStyleCnt="0"/>
      <dgm:spPr/>
    </dgm:pt>
    <dgm:pt modelId="{19FD09F8-07BD-401F-B34B-4FBF566D4BFA}" type="pres">
      <dgm:prSet presAssocID="{EE172317-B008-4254-A7FC-45E0B87F7941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59463-407F-4ABC-AD04-7F8C4AA79788}" type="pres">
      <dgm:prSet presAssocID="{EE172317-B008-4254-A7FC-45E0B87F794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EF754-E61F-4018-BE5C-1D4789054348}" type="pres">
      <dgm:prSet presAssocID="{7F2CD607-98A0-4EC9-8E1E-98D867082CD5}" presName="sp" presStyleCnt="0"/>
      <dgm:spPr/>
    </dgm:pt>
    <dgm:pt modelId="{4681E384-EB83-4DA3-BA84-327615386548}" type="pres">
      <dgm:prSet presAssocID="{462F17BF-DE47-4D6E-9731-5B64AC9F1EA4}" presName="composite" presStyleCnt="0"/>
      <dgm:spPr/>
    </dgm:pt>
    <dgm:pt modelId="{DAEABDBF-6CE1-41A5-9F5E-80737BDA493E}" type="pres">
      <dgm:prSet presAssocID="{462F17BF-DE47-4D6E-9731-5B64AC9F1EA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D4EAF0-DC91-4BAC-9592-6A5A3B261AD9}" type="pres">
      <dgm:prSet presAssocID="{462F17BF-DE47-4D6E-9731-5B64AC9F1EA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66E87-E25A-4EB2-A81F-1D43AB92201C}" type="pres">
      <dgm:prSet presAssocID="{7169A229-6928-43E9-878F-E187D127EA44}" presName="sp" presStyleCnt="0"/>
      <dgm:spPr/>
    </dgm:pt>
    <dgm:pt modelId="{D26A35B8-0460-488F-AD1C-51BCCA56A3E0}" type="pres">
      <dgm:prSet presAssocID="{FA237D1D-8C76-4AA3-865E-4838704409B2}" presName="composite" presStyleCnt="0"/>
      <dgm:spPr/>
    </dgm:pt>
    <dgm:pt modelId="{5B4A34E0-DFB2-4FF7-97E9-D27138AC829E}" type="pres">
      <dgm:prSet presAssocID="{FA237D1D-8C76-4AA3-865E-4838704409B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05214-B8D6-45E8-A88A-2C6AAA66FCA5}" type="pres">
      <dgm:prSet presAssocID="{FA237D1D-8C76-4AA3-865E-4838704409B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2BD1D5-D54A-4417-A8B9-680FF66E26E9}" type="pres">
      <dgm:prSet presAssocID="{273519DF-C536-4CF0-87D5-8A0FCEF24399}" presName="sp" presStyleCnt="0"/>
      <dgm:spPr/>
    </dgm:pt>
    <dgm:pt modelId="{690905F4-2686-4AA9-86AC-7CD1DE688049}" type="pres">
      <dgm:prSet presAssocID="{0FDDDAD5-3A1B-4CD2-8D58-55120B644D6F}" presName="composite" presStyleCnt="0"/>
      <dgm:spPr/>
    </dgm:pt>
    <dgm:pt modelId="{A46BE10C-2C20-4664-8B95-8EE93CBFB03E}" type="pres">
      <dgm:prSet presAssocID="{0FDDDAD5-3A1B-4CD2-8D58-55120B644D6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C6701-5386-4FAD-A8A9-BFC33610F999}" type="pres">
      <dgm:prSet presAssocID="{0FDDDAD5-3A1B-4CD2-8D58-55120B644D6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DB8BE5-E87D-46CD-99CE-06650BF56282}" type="pres">
      <dgm:prSet presAssocID="{640B3E62-994B-48C8-921E-2E0A2CC2C12F}" presName="sp" presStyleCnt="0"/>
      <dgm:spPr/>
    </dgm:pt>
    <dgm:pt modelId="{BD5E261E-9FF4-470E-9F01-6C5B32C75CF2}" type="pres">
      <dgm:prSet presAssocID="{CFD6169B-C9E1-432E-8B19-A15D3B768AA9}" presName="composite" presStyleCnt="0"/>
      <dgm:spPr/>
    </dgm:pt>
    <dgm:pt modelId="{5D1D4AE2-5E4C-43C9-84ED-B5C995E42D40}" type="pres">
      <dgm:prSet presAssocID="{CFD6169B-C9E1-432E-8B19-A15D3B768AA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F65D5-8E58-4D80-8134-ADAF15B118E2}" type="pres">
      <dgm:prSet presAssocID="{CFD6169B-C9E1-432E-8B19-A15D3B768A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49A322-8B86-4A82-A854-98D3783D56EB}" srcId="{A5FE2CC3-679B-4A87-B90C-70672B44E6E6}" destId="{FA237D1D-8C76-4AA3-865E-4838704409B2}" srcOrd="2" destOrd="0" parTransId="{ECE0FF28-52B0-41C2-9671-0461E694F91B}" sibTransId="{273519DF-C536-4CF0-87D5-8A0FCEF24399}"/>
    <dgm:cxn modelId="{60CC0B13-603D-4375-A920-23C5FE9831C1}" type="presOf" srcId="{EE172317-B008-4254-A7FC-45E0B87F7941}" destId="{19FD09F8-07BD-401F-B34B-4FBF566D4BFA}" srcOrd="0" destOrd="0" presId="urn:microsoft.com/office/officeart/2005/8/layout/chevron2"/>
    <dgm:cxn modelId="{7F92E9D6-FBC7-4D75-A436-24E3597CFE7C}" srcId="{A5FE2CC3-679B-4A87-B90C-70672B44E6E6}" destId="{462F17BF-DE47-4D6E-9731-5B64AC9F1EA4}" srcOrd="1" destOrd="0" parTransId="{FC8279C9-5018-4354-9EAE-E8812E19ED4F}" sibTransId="{7169A229-6928-43E9-878F-E187D127EA44}"/>
    <dgm:cxn modelId="{6739D653-865C-4E67-9DC2-2BF3F6D79B37}" type="presOf" srcId="{7CCFF2E9-AF8A-4263-9510-98B4B2097083}" destId="{D4FC6701-5386-4FAD-A8A9-BFC33610F999}" srcOrd="0" destOrd="0" presId="urn:microsoft.com/office/officeart/2005/8/layout/chevron2"/>
    <dgm:cxn modelId="{A400EEA0-F58F-4B6B-907A-78F57ED6EE8C}" type="presOf" srcId="{462F17BF-DE47-4D6E-9731-5B64AC9F1EA4}" destId="{DAEABDBF-6CE1-41A5-9F5E-80737BDA493E}" srcOrd="0" destOrd="0" presId="urn:microsoft.com/office/officeart/2005/8/layout/chevron2"/>
    <dgm:cxn modelId="{0F3D26DE-C447-49B3-8571-DFF327A5592F}" srcId="{FA237D1D-8C76-4AA3-865E-4838704409B2}" destId="{713F0533-FEE5-425B-903F-79C755C758DF}" srcOrd="0" destOrd="0" parTransId="{CE64C47D-BDB4-4BB7-8434-59F8D0E90E10}" sibTransId="{CC8E1BBA-DB2C-499B-B6B5-236AC4A2A844}"/>
    <dgm:cxn modelId="{A7DCFBC4-CBBE-4825-BD16-1ABB1AFDCE0F}" type="presOf" srcId="{A5FE2CC3-679B-4A87-B90C-70672B44E6E6}" destId="{CB117D42-D47F-4F79-AC33-B3EFA48BAF29}" srcOrd="0" destOrd="0" presId="urn:microsoft.com/office/officeart/2005/8/layout/chevron2"/>
    <dgm:cxn modelId="{B021E169-6969-4C91-9216-6737ABBD4F00}" type="presOf" srcId="{713F0533-FEE5-425B-903F-79C755C758DF}" destId="{41005214-B8D6-45E8-A88A-2C6AAA66FCA5}" srcOrd="0" destOrd="0" presId="urn:microsoft.com/office/officeart/2005/8/layout/chevron2"/>
    <dgm:cxn modelId="{7A9011C3-C827-4E58-AB56-82524009DB51}" type="presOf" srcId="{E439EC12-85E7-465F-815F-65F21AC9BF83}" destId="{829F65D5-8E58-4D80-8134-ADAF15B118E2}" srcOrd="0" destOrd="0" presId="urn:microsoft.com/office/officeart/2005/8/layout/chevron2"/>
    <dgm:cxn modelId="{884FB9D8-037D-4BC9-AD2F-552D40BE23C2}" srcId="{EE172317-B008-4254-A7FC-45E0B87F7941}" destId="{B11BF770-0A60-4A5E-9DD7-7FF135B2CFE9}" srcOrd="0" destOrd="0" parTransId="{9D5AA02B-B930-455A-BC68-5CA5202AC2D3}" sibTransId="{FFE959BE-B998-46F3-A25E-A9AF841F13D4}"/>
    <dgm:cxn modelId="{45C71E0D-D484-4656-BEEF-1EB3A66EC989}" srcId="{A5FE2CC3-679B-4A87-B90C-70672B44E6E6}" destId="{CFD6169B-C9E1-432E-8B19-A15D3B768AA9}" srcOrd="4" destOrd="0" parTransId="{4A75793F-A4E2-475E-BB89-04AEB2747B82}" sibTransId="{54F16D0C-6C1A-48AB-AF6C-77D787D5FFD9}"/>
    <dgm:cxn modelId="{BBB018B4-7FAF-4E57-9446-6F603F3E2D95}" srcId="{CFD6169B-C9E1-432E-8B19-A15D3B768AA9}" destId="{E439EC12-85E7-465F-815F-65F21AC9BF83}" srcOrd="0" destOrd="0" parTransId="{0BAD3847-4B92-4B77-87D2-4EDA9276F870}" sibTransId="{E3975781-D538-4A66-A824-DF1334B50B8B}"/>
    <dgm:cxn modelId="{FDEED748-6E1E-4889-B95F-69CA5633E675}" type="presOf" srcId="{FA237D1D-8C76-4AA3-865E-4838704409B2}" destId="{5B4A34E0-DFB2-4FF7-97E9-D27138AC829E}" srcOrd="0" destOrd="0" presId="urn:microsoft.com/office/officeart/2005/8/layout/chevron2"/>
    <dgm:cxn modelId="{9B8681B1-EEEA-49C7-9361-A8B4B1EC1400}" type="presOf" srcId="{CFD6169B-C9E1-432E-8B19-A15D3B768AA9}" destId="{5D1D4AE2-5E4C-43C9-84ED-B5C995E42D40}" srcOrd="0" destOrd="0" presId="urn:microsoft.com/office/officeart/2005/8/layout/chevron2"/>
    <dgm:cxn modelId="{7C455918-B82C-4E19-B08F-20C9AF33D13D}" srcId="{A5FE2CC3-679B-4A87-B90C-70672B44E6E6}" destId="{0FDDDAD5-3A1B-4CD2-8D58-55120B644D6F}" srcOrd="3" destOrd="0" parTransId="{2C637627-8155-4D54-B0EB-2BC5F1FDC599}" sibTransId="{640B3E62-994B-48C8-921E-2E0A2CC2C12F}"/>
    <dgm:cxn modelId="{F5FB0892-AFBB-445F-A101-3D71D07B0723}" srcId="{0FDDDAD5-3A1B-4CD2-8D58-55120B644D6F}" destId="{7CCFF2E9-AF8A-4263-9510-98B4B2097083}" srcOrd="0" destOrd="0" parTransId="{D8A9265A-C9ED-4609-92BD-479E39D3F462}" sibTransId="{027D16BE-4845-48E9-88B0-E692D6A24EE1}"/>
    <dgm:cxn modelId="{9526C1D7-F278-4391-A880-132F8AE06FCD}" type="presOf" srcId="{0FDDDAD5-3A1B-4CD2-8D58-55120B644D6F}" destId="{A46BE10C-2C20-4664-8B95-8EE93CBFB03E}" srcOrd="0" destOrd="0" presId="urn:microsoft.com/office/officeart/2005/8/layout/chevron2"/>
    <dgm:cxn modelId="{A6B96A94-1014-4EE2-B8B3-AAB6D43D00DD}" srcId="{A5FE2CC3-679B-4A87-B90C-70672B44E6E6}" destId="{EE172317-B008-4254-A7FC-45E0B87F7941}" srcOrd="0" destOrd="0" parTransId="{BAA24257-32FE-44D5-89BF-56B655F647B4}" sibTransId="{7F2CD607-98A0-4EC9-8E1E-98D867082CD5}"/>
    <dgm:cxn modelId="{BC068FA8-8661-4F3C-AFEB-B26CEB66CC4B}" srcId="{462F17BF-DE47-4D6E-9731-5B64AC9F1EA4}" destId="{83769C64-70D3-4CE1-BC2C-224DFDE354F5}" srcOrd="0" destOrd="0" parTransId="{B92E9ACF-127A-4D25-B50D-B2EA38369238}" sibTransId="{ACDBA85D-E9A0-4654-850C-E17EC6B47160}"/>
    <dgm:cxn modelId="{AE952B66-79D8-4995-B8F2-5014BFDB0EC5}" type="presOf" srcId="{B11BF770-0A60-4A5E-9DD7-7FF135B2CFE9}" destId="{7D259463-407F-4ABC-AD04-7F8C4AA79788}" srcOrd="0" destOrd="0" presId="urn:microsoft.com/office/officeart/2005/8/layout/chevron2"/>
    <dgm:cxn modelId="{9B63F1A3-010A-427F-A393-1BFACF05CEC9}" type="presOf" srcId="{83769C64-70D3-4CE1-BC2C-224DFDE354F5}" destId="{30D4EAF0-DC91-4BAC-9592-6A5A3B261AD9}" srcOrd="0" destOrd="0" presId="urn:microsoft.com/office/officeart/2005/8/layout/chevron2"/>
    <dgm:cxn modelId="{73EA8867-CA09-4F70-962B-012EA286A7C8}" type="presParOf" srcId="{CB117D42-D47F-4F79-AC33-B3EFA48BAF29}" destId="{443BFBE0-624C-4382-A3E2-07FDC4BCF2EC}" srcOrd="0" destOrd="0" presId="urn:microsoft.com/office/officeart/2005/8/layout/chevron2"/>
    <dgm:cxn modelId="{CFC181C5-B0AD-4C45-A207-306354667793}" type="presParOf" srcId="{443BFBE0-624C-4382-A3E2-07FDC4BCF2EC}" destId="{19FD09F8-07BD-401F-B34B-4FBF566D4BFA}" srcOrd="0" destOrd="0" presId="urn:microsoft.com/office/officeart/2005/8/layout/chevron2"/>
    <dgm:cxn modelId="{0948148A-F5E3-4FB2-9D0C-4E3DF3DF6FD2}" type="presParOf" srcId="{443BFBE0-624C-4382-A3E2-07FDC4BCF2EC}" destId="{7D259463-407F-4ABC-AD04-7F8C4AA79788}" srcOrd="1" destOrd="0" presId="urn:microsoft.com/office/officeart/2005/8/layout/chevron2"/>
    <dgm:cxn modelId="{3347DFFC-5966-4257-954D-9C7C722CAA56}" type="presParOf" srcId="{CB117D42-D47F-4F79-AC33-B3EFA48BAF29}" destId="{04CEF754-E61F-4018-BE5C-1D4789054348}" srcOrd="1" destOrd="0" presId="urn:microsoft.com/office/officeart/2005/8/layout/chevron2"/>
    <dgm:cxn modelId="{7B5DA4BC-3F23-4E77-A986-468B3278244E}" type="presParOf" srcId="{CB117D42-D47F-4F79-AC33-B3EFA48BAF29}" destId="{4681E384-EB83-4DA3-BA84-327615386548}" srcOrd="2" destOrd="0" presId="urn:microsoft.com/office/officeart/2005/8/layout/chevron2"/>
    <dgm:cxn modelId="{B72EA1E0-02C0-42C1-9242-164BD1C409E2}" type="presParOf" srcId="{4681E384-EB83-4DA3-BA84-327615386548}" destId="{DAEABDBF-6CE1-41A5-9F5E-80737BDA493E}" srcOrd="0" destOrd="0" presId="urn:microsoft.com/office/officeart/2005/8/layout/chevron2"/>
    <dgm:cxn modelId="{5BC1FF1C-E5B5-4828-ADA2-30F1761495FC}" type="presParOf" srcId="{4681E384-EB83-4DA3-BA84-327615386548}" destId="{30D4EAF0-DC91-4BAC-9592-6A5A3B261AD9}" srcOrd="1" destOrd="0" presId="urn:microsoft.com/office/officeart/2005/8/layout/chevron2"/>
    <dgm:cxn modelId="{9B3D3802-777D-4E98-839E-4D94E27D880F}" type="presParOf" srcId="{CB117D42-D47F-4F79-AC33-B3EFA48BAF29}" destId="{C5F66E87-E25A-4EB2-A81F-1D43AB92201C}" srcOrd="3" destOrd="0" presId="urn:microsoft.com/office/officeart/2005/8/layout/chevron2"/>
    <dgm:cxn modelId="{21A5F18F-6D28-49B7-BA39-267F7258799B}" type="presParOf" srcId="{CB117D42-D47F-4F79-AC33-B3EFA48BAF29}" destId="{D26A35B8-0460-488F-AD1C-51BCCA56A3E0}" srcOrd="4" destOrd="0" presId="urn:microsoft.com/office/officeart/2005/8/layout/chevron2"/>
    <dgm:cxn modelId="{6ED2D74E-532D-4E58-BFE0-A0FB1F3A39F8}" type="presParOf" srcId="{D26A35B8-0460-488F-AD1C-51BCCA56A3E0}" destId="{5B4A34E0-DFB2-4FF7-97E9-D27138AC829E}" srcOrd="0" destOrd="0" presId="urn:microsoft.com/office/officeart/2005/8/layout/chevron2"/>
    <dgm:cxn modelId="{F0729CD3-76C9-4B2D-95F8-A52CC440D74B}" type="presParOf" srcId="{D26A35B8-0460-488F-AD1C-51BCCA56A3E0}" destId="{41005214-B8D6-45E8-A88A-2C6AAA66FCA5}" srcOrd="1" destOrd="0" presId="urn:microsoft.com/office/officeart/2005/8/layout/chevron2"/>
    <dgm:cxn modelId="{456DD25C-D098-474D-9FE2-2EBE2D8C7E55}" type="presParOf" srcId="{CB117D42-D47F-4F79-AC33-B3EFA48BAF29}" destId="{D62BD1D5-D54A-4417-A8B9-680FF66E26E9}" srcOrd="5" destOrd="0" presId="urn:microsoft.com/office/officeart/2005/8/layout/chevron2"/>
    <dgm:cxn modelId="{B3177EA7-5BD8-4424-86B5-CBC3CE0CD99E}" type="presParOf" srcId="{CB117D42-D47F-4F79-AC33-B3EFA48BAF29}" destId="{690905F4-2686-4AA9-86AC-7CD1DE688049}" srcOrd="6" destOrd="0" presId="urn:microsoft.com/office/officeart/2005/8/layout/chevron2"/>
    <dgm:cxn modelId="{A75D577B-D158-4BED-9A37-570F54AEF748}" type="presParOf" srcId="{690905F4-2686-4AA9-86AC-7CD1DE688049}" destId="{A46BE10C-2C20-4664-8B95-8EE93CBFB03E}" srcOrd="0" destOrd="0" presId="urn:microsoft.com/office/officeart/2005/8/layout/chevron2"/>
    <dgm:cxn modelId="{EBB59E5C-CCB7-4BE7-8DC7-634C8DCE5D27}" type="presParOf" srcId="{690905F4-2686-4AA9-86AC-7CD1DE688049}" destId="{D4FC6701-5386-4FAD-A8A9-BFC33610F999}" srcOrd="1" destOrd="0" presId="urn:microsoft.com/office/officeart/2005/8/layout/chevron2"/>
    <dgm:cxn modelId="{A8CE1062-00C1-41E2-8464-5B49573ECE8D}" type="presParOf" srcId="{CB117D42-D47F-4F79-AC33-B3EFA48BAF29}" destId="{DEDB8BE5-E87D-46CD-99CE-06650BF56282}" srcOrd="7" destOrd="0" presId="urn:microsoft.com/office/officeart/2005/8/layout/chevron2"/>
    <dgm:cxn modelId="{0D6E639C-CD92-4943-A4FA-11257767DC02}" type="presParOf" srcId="{CB117D42-D47F-4F79-AC33-B3EFA48BAF29}" destId="{BD5E261E-9FF4-470E-9F01-6C5B32C75CF2}" srcOrd="8" destOrd="0" presId="urn:microsoft.com/office/officeart/2005/8/layout/chevron2"/>
    <dgm:cxn modelId="{17B6208A-95B1-498C-8E72-24663784334E}" type="presParOf" srcId="{BD5E261E-9FF4-470E-9F01-6C5B32C75CF2}" destId="{5D1D4AE2-5E4C-43C9-84ED-B5C995E42D40}" srcOrd="0" destOrd="0" presId="urn:microsoft.com/office/officeart/2005/8/layout/chevron2"/>
    <dgm:cxn modelId="{4A59AF45-50B6-4840-BAA6-B3C21D87AE4D}" type="presParOf" srcId="{BD5E261E-9FF4-470E-9F01-6C5B32C75CF2}" destId="{829F65D5-8E58-4D80-8134-ADAF15B118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537144-507A-4593-974C-9A59A6387B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E6F77B2-5DED-40A4-8C07-AF4294A23F60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Fase 1 – Instituição de Comissão Interna </a:t>
          </a:r>
          <a:endParaRPr lang="pt-BR" sz="3200" dirty="0">
            <a:solidFill>
              <a:srgbClr val="FF0000"/>
            </a:solidFill>
          </a:endParaRPr>
        </a:p>
      </dgm:t>
    </dgm:pt>
    <dgm:pt modelId="{CD721BEE-9F87-49F2-9F67-5AACAF2CB657}" type="parTrans" cxnId="{5671021B-0A1F-456F-928A-8722B72551A8}">
      <dgm:prSet/>
      <dgm:spPr/>
      <dgm:t>
        <a:bodyPr/>
        <a:lstStyle/>
        <a:p>
          <a:endParaRPr lang="pt-BR"/>
        </a:p>
      </dgm:t>
    </dgm:pt>
    <dgm:pt modelId="{0FD10AF2-ADF0-409F-AA15-347483797C02}" type="sibTrans" cxnId="{5671021B-0A1F-456F-928A-8722B72551A8}">
      <dgm:prSet/>
      <dgm:spPr/>
      <dgm:t>
        <a:bodyPr/>
        <a:lstStyle/>
        <a:p>
          <a:endParaRPr lang="pt-BR"/>
        </a:p>
      </dgm:t>
    </dgm:pt>
    <dgm:pt modelId="{98D9D5D1-9077-4D4E-8FB2-F1EBF095867D}" type="pres">
      <dgm:prSet presAssocID="{5D537144-507A-4593-974C-9A59A6387B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56439A-A06E-48C2-84E6-4A39BD03470E}" type="pres">
      <dgm:prSet presAssocID="{CE6F77B2-5DED-40A4-8C07-AF4294A23F60}" presName="circle1" presStyleLbl="node1" presStyleIdx="0" presStyleCnt="1"/>
      <dgm:spPr/>
    </dgm:pt>
    <dgm:pt modelId="{8A864CAA-AA0B-4B46-86D1-46040E5471BF}" type="pres">
      <dgm:prSet presAssocID="{CE6F77B2-5DED-40A4-8C07-AF4294A23F60}" presName="space" presStyleCnt="0"/>
      <dgm:spPr/>
    </dgm:pt>
    <dgm:pt modelId="{0446FE33-BFC9-4232-AAA9-BC3D76503996}" type="pres">
      <dgm:prSet presAssocID="{CE6F77B2-5DED-40A4-8C07-AF4294A23F60}" presName="rect1" presStyleLbl="alignAcc1" presStyleIdx="0" presStyleCnt="1"/>
      <dgm:spPr/>
      <dgm:t>
        <a:bodyPr/>
        <a:lstStyle/>
        <a:p>
          <a:endParaRPr lang="pt-BR"/>
        </a:p>
      </dgm:t>
    </dgm:pt>
    <dgm:pt modelId="{9D9BF9D4-898D-4CE5-8035-17D57F6A3ACB}" type="pres">
      <dgm:prSet presAssocID="{CE6F77B2-5DED-40A4-8C07-AF4294A23F6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F62A7B-4017-4A4B-9A3A-913A78B44509}" type="presOf" srcId="{5D537144-507A-4593-974C-9A59A6387B75}" destId="{98D9D5D1-9077-4D4E-8FB2-F1EBF095867D}" srcOrd="0" destOrd="0" presId="urn:microsoft.com/office/officeart/2005/8/layout/target3"/>
    <dgm:cxn modelId="{F3C64C3D-87C2-49B7-80ED-C041D5795F43}" type="presOf" srcId="{CE6F77B2-5DED-40A4-8C07-AF4294A23F60}" destId="{0446FE33-BFC9-4232-AAA9-BC3D76503996}" srcOrd="0" destOrd="0" presId="urn:microsoft.com/office/officeart/2005/8/layout/target3"/>
    <dgm:cxn modelId="{5671021B-0A1F-456F-928A-8722B72551A8}" srcId="{5D537144-507A-4593-974C-9A59A6387B75}" destId="{CE6F77B2-5DED-40A4-8C07-AF4294A23F60}" srcOrd="0" destOrd="0" parTransId="{CD721BEE-9F87-49F2-9F67-5AACAF2CB657}" sibTransId="{0FD10AF2-ADF0-409F-AA15-347483797C02}"/>
    <dgm:cxn modelId="{F7685F90-E037-4FAC-AF9A-63436A1705B3}" type="presOf" srcId="{CE6F77B2-5DED-40A4-8C07-AF4294A23F60}" destId="{9D9BF9D4-898D-4CE5-8035-17D57F6A3ACB}" srcOrd="1" destOrd="0" presId="urn:microsoft.com/office/officeart/2005/8/layout/target3"/>
    <dgm:cxn modelId="{68E5A6F8-3BB9-4B2D-ACD6-68FAE8310630}" type="presParOf" srcId="{98D9D5D1-9077-4D4E-8FB2-F1EBF095867D}" destId="{8456439A-A06E-48C2-84E6-4A39BD03470E}" srcOrd="0" destOrd="0" presId="urn:microsoft.com/office/officeart/2005/8/layout/target3"/>
    <dgm:cxn modelId="{1506DCCC-B285-4011-86A4-617362661B61}" type="presParOf" srcId="{98D9D5D1-9077-4D4E-8FB2-F1EBF095867D}" destId="{8A864CAA-AA0B-4B46-86D1-46040E5471BF}" srcOrd="1" destOrd="0" presId="urn:microsoft.com/office/officeart/2005/8/layout/target3"/>
    <dgm:cxn modelId="{70372232-3BA0-4170-8A90-A5CA1DF99AF5}" type="presParOf" srcId="{98D9D5D1-9077-4D4E-8FB2-F1EBF095867D}" destId="{0446FE33-BFC9-4232-AAA9-BC3D76503996}" srcOrd="2" destOrd="0" presId="urn:microsoft.com/office/officeart/2005/8/layout/target3"/>
    <dgm:cxn modelId="{BAA5A2C2-97D0-4CBE-9EF8-4E3839CA2DEF}" type="presParOf" srcId="{98D9D5D1-9077-4D4E-8FB2-F1EBF095867D}" destId="{9D9BF9D4-898D-4CE5-8035-17D57F6A3AC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9FC46F-81A3-4139-BB43-F193FC5FF9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5471E95-C41E-4BFE-BF83-B4ADA061E6F8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Fase 2 – Elaboração de Diagnóstico Quantitativo </a:t>
          </a:r>
          <a:endParaRPr lang="pt-BR" sz="3200" dirty="0">
            <a:solidFill>
              <a:srgbClr val="FF0000"/>
            </a:solidFill>
          </a:endParaRPr>
        </a:p>
      </dgm:t>
    </dgm:pt>
    <dgm:pt modelId="{B5AD61E3-A34F-43FA-A468-0AB61ECF1A79}" type="parTrans" cxnId="{9F3C504A-2E0F-4A81-8513-5FD3DB8C5C0B}">
      <dgm:prSet/>
      <dgm:spPr/>
      <dgm:t>
        <a:bodyPr/>
        <a:lstStyle/>
        <a:p>
          <a:endParaRPr lang="pt-BR"/>
        </a:p>
      </dgm:t>
    </dgm:pt>
    <dgm:pt modelId="{911E0C17-1836-4E25-8A6C-A693BA97339C}" type="sibTrans" cxnId="{9F3C504A-2E0F-4A81-8513-5FD3DB8C5C0B}">
      <dgm:prSet/>
      <dgm:spPr/>
      <dgm:t>
        <a:bodyPr/>
        <a:lstStyle/>
        <a:p>
          <a:endParaRPr lang="pt-BR"/>
        </a:p>
      </dgm:t>
    </dgm:pt>
    <dgm:pt modelId="{F1FB02EB-6DF0-4C6F-ACAA-BBFFA4974CD1}" type="pres">
      <dgm:prSet presAssocID="{EA9FC46F-81A3-4139-BB43-F193FC5FF9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C78A05-0EBA-4566-A4A2-079A7C07FD22}" type="pres">
      <dgm:prSet presAssocID="{95471E95-C41E-4BFE-BF83-B4ADA061E6F8}" presName="circle1" presStyleLbl="node1" presStyleIdx="0" presStyleCnt="1"/>
      <dgm:spPr/>
    </dgm:pt>
    <dgm:pt modelId="{2FB0EE1C-097C-42FF-BF8D-B5378C7CFDF9}" type="pres">
      <dgm:prSet presAssocID="{95471E95-C41E-4BFE-BF83-B4ADA061E6F8}" presName="space" presStyleCnt="0"/>
      <dgm:spPr/>
    </dgm:pt>
    <dgm:pt modelId="{AA9281DE-75D6-400B-8B00-8B79E04A4F63}" type="pres">
      <dgm:prSet presAssocID="{95471E95-C41E-4BFE-BF83-B4ADA061E6F8}" presName="rect1" presStyleLbl="alignAcc1" presStyleIdx="0" presStyleCnt="1"/>
      <dgm:spPr/>
      <dgm:t>
        <a:bodyPr/>
        <a:lstStyle/>
        <a:p>
          <a:endParaRPr lang="pt-BR"/>
        </a:p>
      </dgm:t>
    </dgm:pt>
    <dgm:pt modelId="{AD99EC1B-E2B1-4642-AED4-42A5BA2969F6}" type="pres">
      <dgm:prSet presAssocID="{95471E95-C41E-4BFE-BF83-B4ADA061E6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3C504A-2E0F-4A81-8513-5FD3DB8C5C0B}" srcId="{EA9FC46F-81A3-4139-BB43-F193FC5FF9D2}" destId="{95471E95-C41E-4BFE-BF83-B4ADA061E6F8}" srcOrd="0" destOrd="0" parTransId="{B5AD61E3-A34F-43FA-A468-0AB61ECF1A79}" sibTransId="{911E0C17-1836-4E25-8A6C-A693BA97339C}"/>
    <dgm:cxn modelId="{9080962C-B530-4B55-8EFD-97C72B71A20E}" type="presOf" srcId="{95471E95-C41E-4BFE-BF83-B4ADA061E6F8}" destId="{AA9281DE-75D6-400B-8B00-8B79E04A4F63}" srcOrd="0" destOrd="0" presId="urn:microsoft.com/office/officeart/2005/8/layout/target3"/>
    <dgm:cxn modelId="{5F025A53-5BD0-4E1E-A7A8-EE5D51BFE306}" type="presOf" srcId="{95471E95-C41E-4BFE-BF83-B4ADA061E6F8}" destId="{AD99EC1B-E2B1-4642-AED4-42A5BA2969F6}" srcOrd="1" destOrd="0" presId="urn:microsoft.com/office/officeart/2005/8/layout/target3"/>
    <dgm:cxn modelId="{34ACF188-F11C-4E1D-9305-F781CCA11809}" type="presOf" srcId="{EA9FC46F-81A3-4139-BB43-F193FC5FF9D2}" destId="{F1FB02EB-6DF0-4C6F-ACAA-BBFFA4974CD1}" srcOrd="0" destOrd="0" presId="urn:microsoft.com/office/officeart/2005/8/layout/target3"/>
    <dgm:cxn modelId="{5B14D162-ABDC-4955-8F87-E1D876E2ED71}" type="presParOf" srcId="{F1FB02EB-6DF0-4C6F-ACAA-BBFFA4974CD1}" destId="{F4C78A05-0EBA-4566-A4A2-079A7C07FD22}" srcOrd="0" destOrd="0" presId="urn:microsoft.com/office/officeart/2005/8/layout/target3"/>
    <dgm:cxn modelId="{14D38439-93B8-4F07-B9B0-E28E41FB674F}" type="presParOf" srcId="{F1FB02EB-6DF0-4C6F-ACAA-BBFFA4974CD1}" destId="{2FB0EE1C-097C-42FF-BF8D-B5378C7CFDF9}" srcOrd="1" destOrd="0" presId="urn:microsoft.com/office/officeart/2005/8/layout/target3"/>
    <dgm:cxn modelId="{97B2B2C7-39D3-4AAC-BA8B-20CB0F147425}" type="presParOf" srcId="{F1FB02EB-6DF0-4C6F-ACAA-BBFFA4974CD1}" destId="{AA9281DE-75D6-400B-8B00-8B79E04A4F63}" srcOrd="2" destOrd="0" presId="urn:microsoft.com/office/officeart/2005/8/layout/target3"/>
    <dgm:cxn modelId="{A3463190-A3E0-4D6F-9629-BCDEBCCC3834}" type="presParOf" srcId="{F1FB02EB-6DF0-4C6F-ACAA-BBFFA4974CD1}" destId="{AD99EC1B-E2B1-4642-AED4-42A5BA2969F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EBA34A-9D06-47AB-8877-D13562BF2A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AD71B4-86F9-45A0-BF7F-BEC29B46E78B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Síntese dos dados quantitativos aferidos de cada campus</a:t>
          </a:r>
          <a:endParaRPr lang="pt-BR" sz="3200" dirty="0">
            <a:solidFill>
              <a:srgbClr val="FF0000"/>
            </a:solidFill>
          </a:endParaRPr>
        </a:p>
      </dgm:t>
    </dgm:pt>
    <dgm:pt modelId="{D0751621-5AB1-4067-AD20-E2FF782BCF54}" type="parTrans" cxnId="{E161F120-136C-4DE1-8441-44CD95CA669E}">
      <dgm:prSet/>
      <dgm:spPr/>
      <dgm:t>
        <a:bodyPr/>
        <a:lstStyle/>
        <a:p>
          <a:endParaRPr lang="pt-BR"/>
        </a:p>
      </dgm:t>
    </dgm:pt>
    <dgm:pt modelId="{34425233-E474-4825-81DC-44D81F2C1369}" type="sibTrans" cxnId="{E161F120-136C-4DE1-8441-44CD95CA669E}">
      <dgm:prSet/>
      <dgm:spPr/>
      <dgm:t>
        <a:bodyPr/>
        <a:lstStyle/>
        <a:p>
          <a:endParaRPr lang="pt-BR"/>
        </a:p>
      </dgm:t>
    </dgm:pt>
    <dgm:pt modelId="{6C79E027-A4FD-4E36-B634-E7096454D975}" type="pres">
      <dgm:prSet presAssocID="{AFEBA34A-9D06-47AB-8877-D13562BF2A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9EB7D3-6DF2-4B7B-A666-353F3B936507}" type="pres">
      <dgm:prSet presAssocID="{73AD71B4-86F9-45A0-BF7F-BEC29B46E78B}" presName="circle1" presStyleLbl="node1" presStyleIdx="0" presStyleCnt="1"/>
      <dgm:spPr/>
    </dgm:pt>
    <dgm:pt modelId="{257433D0-14F8-45E4-807F-0EADD79F91E2}" type="pres">
      <dgm:prSet presAssocID="{73AD71B4-86F9-45A0-BF7F-BEC29B46E78B}" presName="space" presStyleCnt="0"/>
      <dgm:spPr/>
    </dgm:pt>
    <dgm:pt modelId="{607D4FAD-04CC-45F2-A9C1-2A2161074728}" type="pres">
      <dgm:prSet presAssocID="{73AD71B4-86F9-45A0-BF7F-BEC29B46E78B}" presName="rect1" presStyleLbl="alignAcc1" presStyleIdx="0" presStyleCnt="1" custScaleY="100000" custLinFactNeighborX="0" custLinFactNeighborY="-8922"/>
      <dgm:spPr/>
      <dgm:t>
        <a:bodyPr/>
        <a:lstStyle/>
        <a:p>
          <a:endParaRPr lang="pt-BR"/>
        </a:p>
      </dgm:t>
    </dgm:pt>
    <dgm:pt modelId="{BBA1380E-3390-411B-933C-B51FE0E34844}" type="pres">
      <dgm:prSet presAssocID="{73AD71B4-86F9-45A0-BF7F-BEC29B46E78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075A42-3B2B-46C1-8FA4-6F91575880A0}" type="presOf" srcId="{73AD71B4-86F9-45A0-BF7F-BEC29B46E78B}" destId="{BBA1380E-3390-411B-933C-B51FE0E34844}" srcOrd="1" destOrd="0" presId="urn:microsoft.com/office/officeart/2005/8/layout/target3"/>
    <dgm:cxn modelId="{E161F120-136C-4DE1-8441-44CD95CA669E}" srcId="{AFEBA34A-9D06-47AB-8877-D13562BF2A66}" destId="{73AD71B4-86F9-45A0-BF7F-BEC29B46E78B}" srcOrd="0" destOrd="0" parTransId="{D0751621-5AB1-4067-AD20-E2FF782BCF54}" sibTransId="{34425233-E474-4825-81DC-44D81F2C1369}"/>
    <dgm:cxn modelId="{BF9EDF27-AD82-4DA5-BE9D-DC5C5FC5DA8A}" type="presOf" srcId="{AFEBA34A-9D06-47AB-8877-D13562BF2A66}" destId="{6C79E027-A4FD-4E36-B634-E7096454D975}" srcOrd="0" destOrd="0" presId="urn:microsoft.com/office/officeart/2005/8/layout/target3"/>
    <dgm:cxn modelId="{D415F4B4-4CF3-4237-A46E-45644B01FA78}" type="presOf" srcId="{73AD71B4-86F9-45A0-BF7F-BEC29B46E78B}" destId="{607D4FAD-04CC-45F2-A9C1-2A2161074728}" srcOrd="0" destOrd="0" presId="urn:microsoft.com/office/officeart/2005/8/layout/target3"/>
    <dgm:cxn modelId="{F22D7EA1-A4B8-4BE6-A579-40F6A38E7F0C}" type="presParOf" srcId="{6C79E027-A4FD-4E36-B634-E7096454D975}" destId="{BF9EB7D3-6DF2-4B7B-A666-353F3B936507}" srcOrd="0" destOrd="0" presId="urn:microsoft.com/office/officeart/2005/8/layout/target3"/>
    <dgm:cxn modelId="{FB11C8A5-F8FE-4D8A-8278-143BBC912B2E}" type="presParOf" srcId="{6C79E027-A4FD-4E36-B634-E7096454D975}" destId="{257433D0-14F8-45E4-807F-0EADD79F91E2}" srcOrd="1" destOrd="0" presId="urn:microsoft.com/office/officeart/2005/8/layout/target3"/>
    <dgm:cxn modelId="{BE7FD0E8-AF9D-43F4-8A10-7114AEC5C3B8}" type="presParOf" srcId="{6C79E027-A4FD-4E36-B634-E7096454D975}" destId="{607D4FAD-04CC-45F2-A9C1-2A2161074728}" srcOrd="2" destOrd="0" presId="urn:microsoft.com/office/officeart/2005/8/layout/target3"/>
    <dgm:cxn modelId="{18A9B1D6-633C-49E9-BBC6-9BA26CD11BB4}" type="presParOf" srcId="{6C79E027-A4FD-4E36-B634-E7096454D975}" destId="{BBA1380E-3390-411B-933C-B51FE0E348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083932-2E1F-4196-AF4C-61FFFD724DC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083F7BA-697A-4271-ACA4-C0CE2CB1630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Conceitos fundamentais à análise dos dados </a:t>
          </a:r>
          <a:endParaRPr lang="pt-BR" sz="3200" dirty="0">
            <a:solidFill>
              <a:srgbClr val="FF0000"/>
            </a:solidFill>
          </a:endParaRPr>
        </a:p>
      </dgm:t>
    </dgm:pt>
    <dgm:pt modelId="{BB27B049-7979-4466-BEE8-C4B9E4414B52}" type="parTrans" cxnId="{278CE6CC-A0E4-4FA0-A0F9-01DA2C72D381}">
      <dgm:prSet/>
      <dgm:spPr/>
      <dgm:t>
        <a:bodyPr/>
        <a:lstStyle/>
        <a:p>
          <a:endParaRPr lang="pt-BR"/>
        </a:p>
      </dgm:t>
    </dgm:pt>
    <dgm:pt modelId="{A9E26D3A-7671-4B36-91C5-C96500DA4E4E}" type="sibTrans" cxnId="{278CE6CC-A0E4-4FA0-A0F9-01DA2C72D381}">
      <dgm:prSet/>
      <dgm:spPr/>
      <dgm:t>
        <a:bodyPr/>
        <a:lstStyle/>
        <a:p>
          <a:endParaRPr lang="pt-BR"/>
        </a:p>
      </dgm:t>
    </dgm:pt>
    <dgm:pt modelId="{D13A9FAE-4F9A-45AE-9BC7-FD482378DBFB}" type="pres">
      <dgm:prSet presAssocID="{18083932-2E1F-4196-AF4C-61FFFD724D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16D3CA-D231-4501-AF20-9DF77FB80D35}" type="pres">
      <dgm:prSet presAssocID="{C083F7BA-697A-4271-ACA4-C0CE2CB1630C}" presName="circle1" presStyleLbl="node1" presStyleIdx="0" presStyleCnt="1"/>
      <dgm:spPr/>
    </dgm:pt>
    <dgm:pt modelId="{72E55397-EB58-4073-BBA7-9DE20B188880}" type="pres">
      <dgm:prSet presAssocID="{C083F7BA-697A-4271-ACA4-C0CE2CB1630C}" presName="space" presStyleCnt="0"/>
      <dgm:spPr/>
    </dgm:pt>
    <dgm:pt modelId="{5AB7C969-2D88-47DB-9DBB-F289E5D6D10A}" type="pres">
      <dgm:prSet presAssocID="{C083F7BA-697A-4271-ACA4-C0CE2CB1630C}" presName="rect1" presStyleLbl="alignAcc1" presStyleIdx="0" presStyleCnt="1" custLinFactNeighborX="0" custLinFactNeighborY="37152"/>
      <dgm:spPr/>
      <dgm:t>
        <a:bodyPr/>
        <a:lstStyle/>
        <a:p>
          <a:endParaRPr lang="pt-BR"/>
        </a:p>
      </dgm:t>
    </dgm:pt>
    <dgm:pt modelId="{65CBA8F0-1272-4250-BB0F-8C8703908909}" type="pres">
      <dgm:prSet presAssocID="{C083F7BA-697A-4271-ACA4-C0CE2CB1630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DC3768-0781-4C46-9554-8204B2E9A324}" type="presOf" srcId="{C083F7BA-697A-4271-ACA4-C0CE2CB1630C}" destId="{5AB7C969-2D88-47DB-9DBB-F289E5D6D10A}" srcOrd="0" destOrd="0" presId="urn:microsoft.com/office/officeart/2005/8/layout/target3"/>
    <dgm:cxn modelId="{278CE6CC-A0E4-4FA0-A0F9-01DA2C72D381}" srcId="{18083932-2E1F-4196-AF4C-61FFFD724DCA}" destId="{C083F7BA-697A-4271-ACA4-C0CE2CB1630C}" srcOrd="0" destOrd="0" parTransId="{BB27B049-7979-4466-BEE8-C4B9E4414B52}" sibTransId="{A9E26D3A-7671-4B36-91C5-C96500DA4E4E}"/>
    <dgm:cxn modelId="{C306F4B1-C8C3-4D7C-92C4-2D43B57989AC}" type="presOf" srcId="{C083F7BA-697A-4271-ACA4-C0CE2CB1630C}" destId="{65CBA8F0-1272-4250-BB0F-8C8703908909}" srcOrd="1" destOrd="0" presId="urn:microsoft.com/office/officeart/2005/8/layout/target3"/>
    <dgm:cxn modelId="{F207B457-F17F-4CE9-9E80-86DFE01A31D0}" type="presOf" srcId="{18083932-2E1F-4196-AF4C-61FFFD724DCA}" destId="{D13A9FAE-4F9A-45AE-9BC7-FD482378DBFB}" srcOrd="0" destOrd="0" presId="urn:microsoft.com/office/officeart/2005/8/layout/target3"/>
    <dgm:cxn modelId="{55E3B6DE-A35E-47D6-8FD8-64D906F41DED}" type="presParOf" srcId="{D13A9FAE-4F9A-45AE-9BC7-FD482378DBFB}" destId="{0916D3CA-D231-4501-AF20-9DF77FB80D35}" srcOrd="0" destOrd="0" presId="urn:microsoft.com/office/officeart/2005/8/layout/target3"/>
    <dgm:cxn modelId="{2A799FE2-FFC7-4734-A419-51D8703DF5C6}" type="presParOf" srcId="{D13A9FAE-4F9A-45AE-9BC7-FD482378DBFB}" destId="{72E55397-EB58-4073-BBA7-9DE20B188880}" srcOrd="1" destOrd="0" presId="urn:microsoft.com/office/officeart/2005/8/layout/target3"/>
    <dgm:cxn modelId="{66D664C1-1DFF-4001-9943-88154B1C07D4}" type="presParOf" srcId="{D13A9FAE-4F9A-45AE-9BC7-FD482378DBFB}" destId="{5AB7C969-2D88-47DB-9DBB-F289E5D6D10A}" srcOrd="2" destOrd="0" presId="urn:microsoft.com/office/officeart/2005/8/layout/target3"/>
    <dgm:cxn modelId="{79E700E4-BE32-47B4-A891-AA618E613754}" type="presParOf" srcId="{D13A9FAE-4F9A-45AE-9BC7-FD482378DBFB}" destId="{65CBA8F0-1272-4250-BB0F-8C87039089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8FA2B3-F04A-45B2-B4AC-DD1C7BA6C3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57CC10-F6C9-40F6-8EF3-08D7BFB3210C}">
      <dgm:prSet/>
      <dgm:spPr/>
      <dgm:t>
        <a:bodyPr/>
        <a:lstStyle/>
        <a:p>
          <a:pPr rtl="0"/>
          <a:r>
            <a:rPr lang="pt-BR" b="1" dirty="0" smtClean="0">
              <a:solidFill>
                <a:srgbClr val="FF0000"/>
              </a:solidFill>
            </a:rPr>
            <a:t>Fase 3 – Elaboração de Diagnóstico Qualitativo</a:t>
          </a:r>
          <a:endParaRPr lang="pt-BR" dirty="0">
            <a:solidFill>
              <a:srgbClr val="FF0000"/>
            </a:solidFill>
          </a:endParaRPr>
        </a:p>
      </dgm:t>
    </dgm:pt>
    <dgm:pt modelId="{F1FECA94-9877-4C7E-B36B-8B359A635121}" type="parTrans" cxnId="{FA75E68B-1CBC-4EAE-988D-143F3FE6911B}">
      <dgm:prSet/>
      <dgm:spPr/>
      <dgm:t>
        <a:bodyPr/>
        <a:lstStyle/>
        <a:p>
          <a:endParaRPr lang="pt-BR"/>
        </a:p>
      </dgm:t>
    </dgm:pt>
    <dgm:pt modelId="{B0620709-C0BF-42C0-9AF2-7AEBFBAF2E05}" type="sibTrans" cxnId="{FA75E68B-1CBC-4EAE-988D-143F3FE6911B}">
      <dgm:prSet/>
      <dgm:spPr/>
      <dgm:t>
        <a:bodyPr/>
        <a:lstStyle/>
        <a:p>
          <a:endParaRPr lang="pt-BR"/>
        </a:p>
      </dgm:t>
    </dgm:pt>
    <dgm:pt modelId="{5DADE451-6134-4775-A069-29FFF1C6EE64}" type="pres">
      <dgm:prSet presAssocID="{0B8FA2B3-F04A-45B2-B4AC-DD1C7BA6C3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B8B2E-6D0A-4FB1-9FFD-6EC2E94629D9}" type="pres">
      <dgm:prSet presAssocID="{0657CC10-F6C9-40F6-8EF3-08D7BFB3210C}" presName="circle1" presStyleLbl="node1" presStyleIdx="0" presStyleCnt="1"/>
      <dgm:spPr/>
    </dgm:pt>
    <dgm:pt modelId="{2E423709-0605-4D2C-83F0-C26F33952F43}" type="pres">
      <dgm:prSet presAssocID="{0657CC10-F6C9-40F6-8EF3-08D7BFB3210C}" presName="space" presStyleCnt="0"/>
      <dgm:spPr/>
    </dgm:pt>
    <dgm:pt modelId="{EBB01C29-7B3E-442F-8303-E64571CD37CE}" type="pres">
      <dgm:prSet presAssocID="{0657CC10-F6C9-40F6-8EF3-08D7BFB3210C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58C82D04-CE92-4204-8DD6-8980378044F8}" type="pres">
      <dgm:prSet presAssocID="{0657CC10-F6C9-40F6-8EF3-08D7BFB3210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925AC9-9BD9-4C72-A638-BADFEB48B728}" type="presOf" srcId="{0657CC10-F6C9-40F6-8EF3-08D7BFB3210C}" destId="{58C82D04-CE92-4204-8DD6-8980378044F8}" srcOrd="1" destOrd="0" presId="urn:microsoft.com/office/officeart/2005/8/layout/target3"/>
    <dgm:cxn modelId="{7B318868-592B-4FFE-8A00-CDFDE47651B6}" type="presOf" srcId="{0B8FA2B3-F04A-45B2-B4AC-DD1C7BA6C342}" destId="{5DADE451-6134-4775-A069-29FFF1C6EE64}" srcOrd="0" destOrd="0" presId="urn:microsoft.com/office/officeart/2005/8/layout/target3"/>
    <dgm:cxn modelId="{FA75E68B-1CBC-4EAE-988D-143F3FE6911B}" srcId="{0B8FA2B3-F04A-45B2-B4AC-DD1C7BA6C342}" destId="{0657CC10-F6C9-40F6-8EF3-08D7BFB3210C}" srcOrd="0" destOrd="0" parTransId="{F1FECA94-9877-4C7E-B36B-8B359A635121}" sibTransId="{B0620709-C0BF-42C0-9AF2-7AEBFBAF2E05}"/>
    <dgm:cxn modelId="{6C116E82-B935-44EE-BF96-D125F93C54B7}" type="presOf" srcId="{0657CC10-F6C9-40F6-8EF3-08D7BFB3210C}" destId="{EBB01C29-7B3E-442F-8303-E64571CD37CE}" srcOrd="0" destOrd="0" presId="urn:microsoft.com/office/officeart/2005/8/layout/target3"/>
    <dgm:cxn modelId="{BC2172C6-7450-481D-8F76-7CD032EC6F5E}" type="presParOf" srcId="{5DADE451-6134-4775-A069-29FFF1C6EE64}" destId="{218B8B2E-6D0A-4FB1-9FFD-6EC2E94629D9}" srcOrd="0" destOrd="0" presId="urn:microsoft.com/office/officeart/2005/8/layout/target3"/>
    <dgm:cxn modelId="{2C2F5A06-4EAE-41BD-B152-DA777C465630}" type="presParOf" srcId="{5DADE451-6134-4775-A069-29FFF1C6EE64}" destId="{2E423709-0605-4D2C-83F0-C26F33952F43}" srcOrd="1" destOrd="0" presId="urn:microsoft.com/office/officeart/2005/8/layout/target3"/>
    <dgm:cxn modelId="{604A4D6A-A0FE-4B5F-8463-11D151E562EE}" type="presParOf" srcId="{5DADE451-6134-4775-A069-29FFF1C6EE64}" destId="{EBB01C29-7B3E-442F-8303-E64571CD37CE}" srcOrd="2" destOrd="0" presId="urn:microsoft.com/office/officeart/2005/8/layout/target3"/>
    <dgm:cxn modelId="{79D8EADB-9DB2-4E13-AF4F-5D1080B5B7AD}" type="presParOf" srcId="{5DADE451-6134-4775-A069-29FFF1C6EE64}" destId="{58C82D04-CE92-4204-8DD6-8980378044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4E3101-1DE4-447D-9048-5135F38EF27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B7A02F-B74C-4F39-90CB-F9C1BC56D9BB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Principais Fatores Apontados (Evasão e Retenção)</a:t>
          </a:r>
          <a:endParaRPr lang="pt-BR" sz="3200" dirty="0">
            <a:solidFill>
              <a:srgbClr val="FF0000"/>
            </a:solidFill>
          </a:endParaRPr>
        </a:p>
      </dgm:t>
    </dgm:pt>
    <dgm:pt modelId="{A4E99FBC-F396-4A82-81C7-49AE3C3E7FA0}" type="parTrans" cxnId="{7787FB53-1950-4106-9F27-F868E3C74405}">
      <dgm:prSet/>
      <dgm:spPr/>
      <dgm:t>
        <a:bodyPr/>
        <a:lstStyle/>
        <a:p>
          <a:endParaRPr lang="pt-BR"/>
        </a:p>
      </dgm:t>
    </dgm:pt>
    <dgm:pt modelId="{89FB76CB-ADBA-404E-8A0D-7868FC471D5C}" type="sibTrans" cxnId="{7787FB53-1950-4106-9F27-F868E3C74405}">
      <dgm:prSet/>
      <dgm:spPr/>
      <dgm:t>
        <a:bodyPr/>
        <a:lstStyle/>
        <a:p>
          <a:endParaRPr lang="pt-BR"/>
        </a:p>
      </dgm:t>
    </dgm:pt>
    <dgm:pt modelId="{38911F8C-B2AD-4FE3-B652-9B49A1854A02}" type="pres">
      <dgm:prSet presAssocID="{8B4E3101-1DE4-447D-9048-5135F38EF2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0E10A3-B71C-4951-A0B6-C3C6066592E3}" type="pres">
      <dgm:prSet presAssocID="{5BB7A02F-B74C-4F39-90CB-F9C1BC56D9BB}" presName="circle1" presStyleLbl="node1" presStyleIdx="0" presStyleCnt="1"/>
      <dgm:spPr/>
    </dgm:pt>
    <dgm:pt modelId="{47E22952-23B2-4151-B78B-2E1BF2DBB620}" type="pres">
      <dgm:prSet presAssocID="{5BB7A02F-B74C-4F39-90CB-F9C1BC56D9BB}" presName="space" presStyleCnt="0"/>
      <dgm:spPr/>
    </dgm:pt>
    <dgm:pt modelId="{46FDCEA0-963F-479E-BF65-30026BC93640}" type="pres">
      <dgm:prSet presAssocID="{5BB7A02F-B74C-4F39-90CB-F9C1BC56D9BB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0FD0D6E5-6F59-4316-BF18-D45ACFCC1383}" type="pres">
      <dgm:prSet presAssocID="{5BB7A02F-B74C-4F39-90CB-F9C1BC56D9B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EA3BBB-C70D-4FF4-BE2B-09B2A0713A13}" type="presOf" srcId="{5BB7A02F-B74C-4F39-90CB-F9C1BC56D9BB}" destId="{0FD0D6E5-6F59-4316-BF18-D45ACFCC1383}" srcOrd="1" destOrd="0" presId="urn:microsoft.com/office/officeart/2005/8/layout/target3"/>
    <dgm:cxn modelId="{8A920989-7BC3-46FC-92F9-1B34BB418CE2}" type="presOf" srcId="{5BB7A02F-B74C-4F39-90CB-F9C1BC56D9BB}" destId="{46FDCEA0-963F-479E-BF65-30026BC93640}" srcOrd="0" destOrd="0" presId="urn:microsoft.com/office/officeart/2005/8/layout/target3"/>
    <dgm:cxn modelId="{135DB01B-775D-4440-BDB9-3EDBF5444FAE}" type="presOf" srcId="{8B4E3101-1DE4-447D-9048-5135F38EF270}" destId="{38911F8C-B2AD-4FE3-B652-9B49A1854A02}" srcOrd="0" destOrd="0" presId="urn:microsoft.com/office/officeart/2005/8/layout/target3"/>
    <dgm:cxn modelId="{7787FB53-1950-4106-9F27-F868E3C74405}" srcId="{8B4E3101-1DE4-447D-9048-5135F38EF270}" destId="{5BB7A02F-B74C-4F39-90CB-F9C1BC56D9BB}" srcOrd="0" destOrd="0" parTransId="{A4E99FBC-F396-4A82-81C7-49AE3C3E7FA0}" sibTransId="{89FB76CB-ADBA-404E-8A0D-7868FC471D5C}"/>
    <dgm:cxn modelId="{0D55C549-B87A-44C1-8FCE-7B12F72027F1}" type="presParOf" srcId="{38911F8C-B2AD-4FE3-B652-9B49A1854A02}" destId="{390E10A3-B71C-4951-A0B6-C3C6066592E3}" srcOrd="0" destOrd="0" presId="urn:microsoft.com/office/officeart/2005/8/layout/target3"/>
    <dgm:cxn modelId="{099622E4-3851-4171-BAF2-B8FA4BD43236}" type="presParOf" srcId="{38911F8C-B2AD-4FE3-B652-9B49A1854A02}" destId="{47E22952-23B2-4151-B78B-2E1BF2DBB620}" srcOrd="1" destOrd="0" presId="urn:microsoft.com/office/officeart/2005/8/layout/target3"/>
    <dgm:cxn modelId="{9017EFFC-B03F-4D91-8815-9DA9A0314192}" type="presParOf" srcId="{38911F8C-B2AD-4FE3-B652-9B49A1854A02}" destId="{46FDCEA0-963F-479E-BF65-30026BC93640}" srcOrd="2" destOrd="0" presId="urn:microsoft.com/office/officeart/2005/8/layout/target3"/>
    <dgm:cxn modelId="{ADF00999-0B90-4794-8C08-9A1EFFE8BCC7}" type="presParOf" srcId="{38911F8C-B2AD-4FE3-B652-9B49A1854A02}" destId="{0FD0D6E5-6F59-4316-BF18-D45ACFCC138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438638-E2E9-42D9-99F8-39233ED0C0E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23A1361-7766-47BF-9EF4-9252DF891603}">
      <dgm:prSet custT="1"/>
      <dgm:spPr/>
      <dgm:t>
        <a:bodyPr/>
        <a:lstStyle/>
        <a:p>
          <a:pPr rtl="0"/>
          <a:r>
            <a:rPr lang="pt-BR" sz="2800" dirty="0" smtClean="0">
              <a:solidFill>
                <a:srgbClr val="FF0000"/>
              </a:solidFill>
            </a:rPr>
            <a:t>CHARQUEADAS</a:t>
          </a:r>
          <a:endParaRPr lang="pt-BR" sz="2800" dirty="0">
            <a:solidFill>
              <a:srgbClr val="FF0000"/>
            </a:solidFill>
          </a:endParaRPr>
        </a:p>
      </dgm:t>
    </dgm:pt>
    <dgm:pt modelId="{152EB4DF-3B07-4C0A-AAA4-032F467FBDE4}" type="parTrans" cxnId="{7AD935E3-9AAD-470A-AD11-C3C826B90D0F}">
      <dgm:prSet/>
      <dgm:spPr/>
      <dgm:t>
        <a:bodyPr/>
        <a:lstStyle/>
        <a:p>
          <a:endParaRPr lang="pt-BR"/>
        </a:p>
      </dgm:t>
    </dgm:pt>
    <dgm:pt modelId="{89BF825D-7B6D-4193-B6FB-D4D9A27F1370}" type="sibTrans" cxnId="{7AD935E3-9AAD-470A-AD11-C3C826B90D0F}">
      <dgm:prSet/>
      <dgm:spPr/>
      <dgm:t>
        <a:bodyPr/>
        <a:lstStyle/>
        <a:p>
          <a:endParaRPr lang="pt-BR"/>
        </a:p>
      </dgm:t>
    </dgm:pt>
    <dgm:pt modelId="{23694EAD-463A-40C8-906C-7FE6E9381DC9}" type="pres">
      <dgm:prSet presAssocID="{86438638-E2E9-42D9-99F8-39233ED0C0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ACDF99-11B3-4EA1-85BF-C166AE3E25C6}" type="pres">
      <dgm:prSet presAssocID="{023A1361-7766-47BF-9EF4-9252DF891603}" presName="circle1" presStyleLbl="node1" presStyleIdx="0" presStyleCnt="1"/>
      <dgm:spPr/>
    </dgm:pt>
    <dgm:pt modelId="{159ADC7C-99EE-4FCF-8779-284418184475}" type="pres">
      <dgm:prSet presAssocID="{023A1361-7766-47BF-9EF4-9252DF891603}" presName="space" presStyleCnt="0"/>
      <dgm:spPr/>
    </dgm:pt>
    <dgm:pt modelId="{9FF8E7DA-6AD6-44B9-86CE-7D6FBC693D78}" type="pres">
      <dgm:prSet presAssocID="{023A1361-7766-47BF-9EF4-9252DF891603}" presName="rect1" presStyleLbl="alignAcc1" presStyleIdx="0" presStyleCnt="1"/>
      <dgm:spPr/>
      <dgm:t>
        <a:bodyPr/>
        <a:lstStyle/>
        <a:p>
          <a:endParaRPr lang="pt-BR"/>
        </a:p>
      </dgm:t>
    </dgm:pt>
    <dgm:pt modelId="{C569DD61-C4A0-4EC4-95DE-8A3494F9D313}" type="pres">
      <dgm:prSet presAssocID="{023A1361-7766-47BF-9EF4-9252DF89160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D935E3-9AAD-470A-AD11-C3C826B90D0F}" srcId="{86438638-E2E9-42D9-99F8-39233ED0C0E1}" destId="{023A1361-7766-47BF-9EF4-9252DF891603}" srcOrd="0" destOrd="0" parTransId="{152EB4DF-3B07-4C0A-AAA4-032F467FBDE4}" sibTransId="{89BF825D-7B6D-4193-B6FB-D4D9A27F1370}"/>
    <dgm:cxn modelId="{2C57DE49-97B2-46D6-9078-BAA79AF6032F}" type="presOf" srcId="{023A1361-7766-47BF-9EF4-9252DF891603}" destId="{C569DD61-C4A0-4EC4-95DE-8A3494F9D313}" srcOrd="1" destOrd="0" presId="urn:microsoft.com/office/officeart/2005/8/layout/target3"/>
    <dgm:cxn modelId="{89B93420-6710-4199-B73B-21053D24C5E1}" type="presOf" srcId="{86438638-E2E9-42D9-99F8-39233ED0C0E1}" destId="{23694EAD-463A-40C8-906C-7FE6E9381DC9}" srcOrd="0" destOrd="0" presId="urn:microsoft.com/office/officeart/2005/8/layout/target3"/>
    <dgm:cxn modelId="{0C677AA8-C243-431B-ABD4-813C603476BB}" type="presOf" srcId="{023A1361-7766-47BF-9EF4-9252DF891603}" destId="{9FF8E7DA-6AD6-44B9-86CE-7D6FBC693D78}" srcOrd="0" destOrd="0" presId="urn:microsoft.com/office/officeart/2005/8/layout/target3"/>
    <dgm:cxn modelId="{AEAB4BE3-E347-425F-BA2D-74F37876C663}" type="presParOf" srcId="{23694EAD-463A-40C8-906C-7FE6E9381DC9}" destId="{E2ACDF99-11B3-4EA1-85BF-C166AE3E25C6}" srcOrd="0" destOrd="0" presId="urn:microsoft.com/office/officeart/2005/8/layout/target3"/>
    <dgm:cxn modelId="{64F64E48-F7A4-49C6-A427-3070F09F4DB6}" type="presParOf" srcId="{23694EAD-463A-40C8-906C-7FE6E9381DC9}" destId="{159ADC7C-99EE-4FCF-8779-284418184475}" srcOrd="1" destOrd="0" presId="urn:microsoft.com/office/officeart/2005/8/layout/target3"/>
    <dgm:cxn modelId="{E9CCB752-4873-4539-812C-66D1F69A1C34}" type="presParOf" srcId="{23694EAD-463A-40C8-906C-7FE6E9381DC9}" destId="{9FF8E7DA-6AD6-44B9-86CE-7D6FBC693D78}" srcOrd="2" destOrd="0" presId="urn:microsoft.com/office/officeart/2005/8/layout/target3"/>
    <dgm:cxn modelId="{48F4FEE1-FBFB-4A4E-B207-6C97CEEC0F76}" type="presParOf" srcId="{23694EAD-463A-40C8-906C-7FE6E9381DC9}" destId="{C569DD61-C4A0-4EC4-95DE-8A3494F9D31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SANTANA DO LIVRAMENTO</a:t>
          </a:r>
          <a:endParaRPr lang="pt-BR" sz="2800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A5098-EA59-44B6-BDBC-5ADAD0EBFD6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73C297-A061-48A4-8106-0ED9DB79383E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rgbClr val="FF0000"/>
              </a:solidFill>
            </a:rPr>
            <a:t>IDENTIDADE INSTITUCIONAL - Conjuntura atual e desafios institucionais </a:t>
          </a:r>
          <a:endParaRPr lang="pt-BR" sz="2400" b="1" dirty="0">
            <a:solidFill>
              <a:srgbClr val="FF0000"/>
            </a:solidFill>
          </a:endParaRPr>
        </a:p>
      </dgm:t>
    </dgm:pt>
    <dgm:pt modelId="{DC0BDE30-1FEA-4CFC-935A-03FC8DB18C15}" type="parTrans" cxnId="{797D9AFB-03F7-41E0-9125-8705906CF88C}">
      <dgm:prSet/>
      <dgm:spPr/>
      <dgm:t>
        <a:bodyPr/>
        <a:lstStyle/>
        <a:p>
          <a:endParaRPr lang="pt-BR"/>
        </a:p>
      </dgm:t>
    </dgm:pt>
    <dgm:pt modelId="{B37BFAEB-FC08-41CF-AE1E-87F82C47F089}" type="sibTrans" cxnId="{797D9AFB-03F7-41E0-9125-8705906CF88C}">
      <dgm:prSet/>
      <dgm:spPr/>
      <dgm:t>
        <a:bodyPr/>
        <a:lstStyle/>
        <a:p>
          <a:endParaRPr lang="pt-BR"/>
        </a:p>
      </dgm:t>
    </dgm:pt>
    <dgm:pt modelId="{98F54601-1E69-490D-9E73-3B17E1829A75}" type="pres">
      <dgm:prSet presAssocID="{3F2A5098-EA59-44B6-BDBC-5ADAD0EBFD6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68DA3E-C592-4DB8-B0D1-647C1B7BD2CC}" type="pres">
      <dgm:prSet presAssocID="{6573C297-A061-48A4-8106-0ED9DB79383E}" presName="circle1" presStyleLbl="node1" presStyleIdx="0" presStyleCnt="1"/>
      <dgm:spPr/>
    </dgm:pt>
    <dgm:pt modelId="{9D5B58F8-5D1A-4012-A2E0-CD3EC36C5093}" type="pres">
      <dgm:prSet presAssocID="{6573C297-A061-48A4-8106-0ED9DB79383E}" presName="space" presStyleCnt="0"/>
      <dgm:spPr/>
    </dgm:pt>
    <dgm:pt modelId="{16D31D06-A82E-4F02-A497-D686A61B8602}" type="pres">
      <dgm:prSet presAssocID="{6573C297-A061-48A4-8106-0ED9DB79383E}" presName="rect1" presStyleLbl="alignAcc1" presStyleIdx="0" presStyleCnt="1" custScaleY="100000" custLinFactNeighborY="-2122"/>
      <dgm:spPr/>
      <dgm:t>
        <a:bodyPr/>
        <a:lstStyle/>
        <a:p>
          <a:endParaRPr lang="pt-BR"/>
        </a:p>
      </dgm:t>
    </dgm:pt>
    <dgm:pt modelId="{9AA3065D-380B-4B34-B464-627866B2E446}" type="pres">
      <dgm:prSet presAssocID="{6573C297-A061-48A4-8106-0ED9DB79383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9D94BC-7EC2-4DEF-A9F8-D0C67F884FF1}" type="presOf" srcId="{3F2A5098-EA59-44B6-BDBC-5ADAD0EBFD62}" destId="{98F54601-1E69-490D-9E73-3B17E1829A75}" srcOrd="0" destOrd="0" presId="urn:microsoft.com/office/officeart/2005/8/layout/target3"/>
    <dgm:cxn modelId="{5181B67C-DB52-4E53-8C36-49E4E367B642}" type="presOf" srcId="{6573C297-A061-48A4-8106-0ED9DB79383E}" destId="{16D31D06-A82E-4F02-A497-D686A61B8602}" srcOrd="0" destOrd="0" presId="urn:microsoft.com/office/officeart/2005/8/layout/target3"/>
    <dgm:cxn modelId="{22635F4D-9CD5-42F4-A045-692771F7E4EC}" type="presOf" srcId="{6573C297-A061-48A4-8106-0ED9DB79383E}" destId="{9AA3065D-380B-4B34-B464-627866B2E446}" srcOrd="1" destOrd="0" presId="urn:microsoft.com/office/officeart/2005/8/layout/target3"/>
    <dgm:cxn modelId="{797D9AFB-03F7-41E0-9125-8705906CF88C}" srcId="{3F2A5098-EA59-44B6-BDBC-5ADAD0EBFD62}" destId="{6573C297-A061-48A4-8106-0ED9DB79383E}" srcOrd="0" destOrd="0" parTransId="{DC0BDE30-1FEA-4CFC-935A-03FC8DB18C15}" sibTransId="{B37BFAEB-FC08-41CF-AE1E-87F82C47F089}"/>
    <dgm:cxn modelId="{E3CAE34E-46BA-453C-864D-4F95F9514F79}" type="presParOf" srcId="{98F54601-1E69-490D-9E73-3B17E1829A75}" destId="{C668DA3E-C592-4DB8-B0D1-647C1B7BD2CC}" srcOrd="0" destOrd="0" presId="urn:microsoft.com/office/officeart/2005/8/layout/target3"/>
    <dgm:cxn modelId="{E662B9E2-8FDF-4FBA-A08E-61622ADEDD42}" type="presParOf" srcId="{98F54601-1E69-490D-9E73-3B17E1829A75}" destId="{9D5B58F8-5D1A-4012-A2E0-CD3EC36C5093}" srcOrd="1" destOrd="0" presId="urn:microsoft.com/office/officeart/2005/8/layout/target3"/>
    <dgm:cxn modelId="{B7D074A7-A1FA-4E4D-9616-44A7F84B6999}" type="presParOf" srcId="{98F54601-1E69-490D-9E73-3B17E1829A75}" destId="{16D31D06-A82E-4F02-A497-D686A61B8602}" srcOrd="2" destOrd="0" presId="urn:microsoft.com/office/officeart/2005/8/layout/target3"/>
    <dgm:cxn modelId="{F794D642-46A8-4DF1-83A7-DADAB8033E3B}" type="presParOf" srcId="{98F54601-1E69-490D-9E73-3B17E1829A75}" destId="{9AA3065D-380B-4B34-B464-627866B2E44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SAPIRANGA</a:t>
          </a:r>
          <a:endParaRPr lang="pt-BR" sz="2800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JAGUARÃO</a:t>
          </a:r>
          <a:endParaRPr lang="pt-BR" sz="2800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smtClean="0">
              <a:solidFill>
                <a:srgbClr val="FF0000"/>
              </a:solidFill>
            </a:rPr>
            <a:t>BAGÉ</a:t>
          </a:r>
          <a:endParaRPr lang="pt-BR" sz="2800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128" custLinFactNeighborY="26535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GRAVATAÍ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128" custLinFactNeighborY="26535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NOVO HAMBURGO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4273" custLinFactNeighborY="-75048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LAJEADO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128" custLinFactNeighborY="26535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SAPUCAIA DO SUL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214" custLinFactNeighborY="-12680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PASSO FUNDO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Y="-11322" custLinFactNeighborX="-474" custLinFactNeighborY="-100000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VENÂNCIO AIRES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-411" custLinFactNeighborY="-46560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CAMAQUÃ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-631" custLinFactNeighborY="-75144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C4DEA-307A-41FB-8EC7-05574E8E8D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7D7365-C43A-458F-B748-0197E1347221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pt-BR" dirty="0" smtClean="0"/>
            <a:t>Encontrar formas de atuação condizentes com os avanços que a ciência e a tecnologia estão continuamente apresentando à sociedade</a:t>
          </a:r>
          <a:endParaRPr lang="pt-BR" dirty="0"/>
        </a:p>
      </dgm:t>
    </dgm:pt>
    <dgm:pt modelId="{9BBDFFD0-4E23-4449-AEEA-7F8C65539931}" type="parTrans" cxnId="{DBCBDE86-18DD-432D-AF5D-049E766265B9}">
      <dgm:prSet/>
      <dgm:spPr/>
      <dgm:t>
        <a:bodyPr/>
        <a:lstStyle/>
        <a:p>
          <a:pPr algn="l"/>
          <a:endParaRPr lang="pt-BR"/>
        </a:p>
      </dgm:t>
    </dgm:pt>
    <dgm:pt modelId="{DD1F316A-8E76-4D73-AE31-2AA13D222C44}" type="sibTrans" cxnId="{DBCBDE86-18DD-432D-AF5D-049E766265B9}">
      <dgm:prSet/>
      <dgm:spPr/>
      <dgm:t>
        <a:bodyPr/>
        <a:lstStyle/>
        <a:p>
          <a:pPr algn="l"/>
          <a:endParaRPr lang="pt-BR"/>
        </a:p>
      </dgm:t>
    </dgm:pt>
    <dgm:pt modelId="{28B1ABF0-940B-4D73-A916-40EB707D2276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dirty="0" smtClean="0"/>
            <a:t>Estabelecer parcerias que ampliem e qualifiquem o fluxo de conhecimento e práticas de interesse regional</a:t>
          </a:r>
          <a:endParaRPr lang="pt-BR" dirty="0"/>
        </a:p>
      </dgm:t>
    </dgm:pt>
    <dgm:pt modelId="{36BB37FE-5890-45ED-A02C-05514E92DD1A}" type="parTrans" cxnId="{201E3571-2F3C-4D5A-ADE5-AEC79C6BC040}">
      <dgm:prSet/>
      <dgm:spPr/>
      <dgm:t>
        <a:bodyPr/>
        <a:lstStyle/>
        <a:p>
          <a:endParaRPr lang="pt-BR"/>
        </a:p>
      </dgm:t>
    </dgm:pt>
    <dgm:pt modelId="{6A4B2386-F8A8-4B93-AB34-4586B6C94DA6}" type="sibTrans" cxnId="{201E3571-2F3C-4D5A-ADE5-AEC79C6BC040}">
      <dgm:prSet/>
      <dgm:spPr/>
      <dgm:t>
        <a:bodyPr/>
        <a:lstStyle/>
        <a:p>
          <a:endParaRPr lang="pt-BR"/>
        </a:p>
      </dgm:t>
    </dgm:pt>
    <dgm:pt modelId="{CDBFB4E9-ED19-4D82-9BF9-F08AA395965E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dirty="0" smtClean="0"/>
            <a:t>Fazer trocas e interações com a região nas quais os campi estão inseridos</a:t>
          </a:r>
          <a:endParaRPr lang="pt-BR" dirty="0"/>
        </a:p>
      </dgm:t>
    </dgm:pt>
    <dgm:pt modelId="{53A3F8E5-EE8E-4FC4-A121-7DC45B032D29}" type="parTrans" cxnId="{1E4C5A70-D17E-42F9-B402-7852680D9BF6}">
      <dgm:prSet/>
      <dgm:spPr/>
      <dgm:t>
        <a:bodyPr/>
        <a:lstStyle/>
        <a:p>
          <a:endParaRPr lang="pt-BR"/>
        </a:p>
      </dgm:t>
    </dgm:pt>
    <dgm:pt modelId="{F779151B-97F3-49F5-8284-DAD2F67C2AE5}" type="sibTrans" cxnId="{1E4C5A70-D17E-42F9-B402-7852680D9BF6}">
      <dgm:prSet/>
      <dgm:spPr/>
      <dgm:t>
        <a:bodyPr/>
        <a:lstStyle/>
        <a:p>
          <a:endParaRPr lang="pt-BR"/>
        </a:p>
      </dgm:t>
    </dgm:pt>
    <dgm:pt modelId="{19A02F86-6714-4115-8D46-1878EF91874D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dirty="0" smtClean="0"/>
            <a:t>Potencializar impacto </a:t>
          </a:r>
          <a:r>
            <a:rPr lang="pt-BR" dirty="0"/>
            <a:t>social do trabalho educativo </a:t>
          </a:r>
          <a:r>
            <a:rPr lang="pt-BR" dirty="0" smtClean="0"/>
            <a:t>(combate </a:t>
          </a:r>
          <a:r>
            <a:rPr lang="pt-BR" dirty="0"/>
            <a:t>permanente ao fracasso </a:t>
          </a:r>
          <a:r>
            <a:rPr lang="pt-BR" dirty="0" smtClean="0"/>
            <a:t>escolar)</a:t>
          </a:r>
        </a:p>
      </dgm:t>
    </dgm:pt>
    <dgm:pt modelId="{AF6ED219-2CC6-4238-B1CA-9727009FE62A}" type="parTrans" cxnId="{279C602B-6076-44BC-916A-C944334E0658}">
      <dgm:prSet/>
      <dgm:spPr/>
      <dgm:t>
        <a:bodyPr/>
        <a:lstStyle/>
        <a:p>
          <a:endParaRPr lang="pt-BR"/>
        </a:p>
      </dgm:t>
    </dgm:pt>
    <dgm:pt modelId="{E448082A-0737-4728-9F70-2D1D80A1268E}" type="sibTrans" cxnId="{279C602B-6076-44BC-916A-C944334E0658}">
      <dgm:prSet/>
      <dgm:spPr/>
      <dgm:t>
        <a:bodyPr/>
        <a:lstStyle/>
        <a:p>
          <a:endParaRPr lang="pt-BR"/>
        </a:p>
      </dgm:t>
    </dgm:pt>
    <dgm:pt modelId="{1DF3356A-1BA6-48F6-A01E-928E2C88B66A}" type="pres">
      <dgm:prSet presAssocID="{36AC4DEA-307A-41FB-8EC7-05574E8E8D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3A19C22-2570-4907-B8AB-BD78E631C87B}" type="pres">
      <dgm:prSet presAssocID="{36AC4DEA-307A-41FB-8EC7-05574E8E8DDC}" presName="Name1" presStyleCnt="0"/>
      <dgm:spPr/>
    </dgm:pt>
    <dgm:pt modelId="{AC549512-3F5A-4B04-95D6-0F3C2F8645A3}" type="pres">
      <dgm:prSet presAssocID="{36AC4DEA-307A-41FB-8EC7-05574E8E8DDC}" presName="cycle" presStyleCnt="0"/>
      <dgm:spPr/>
    </dgm:pt>
    <dgm:pt modelId="{F86F6E2C-BB19-4851-A4D6-707E6FF27DEC}" type="pres">
      <dgm:prSet presAssocID="{36AC4DEA-307A-41FB-8EC7-05574E8E8DDC}" presName="srcNode" presStyleLbl="node1" presStyleIdx="0" presStyleCnt="4"/>
      <dgm:spPr/>
    </dgm:pt>
    <dgm:pt modelId="{C175B4E5-7D8E-49D0-8B22-1A3C0972A97B}" type="pres">
      <dgm:prSet presAssocID="{36AC4DEA-307A-41FB-8EC7-05574E8E8DDC}" presName="conn" presStyleLbl="parChTrans1D2" presStyleIdx="0" presStyleCnt="1"/>
      <dgm:spPr/>
      <dgm:t>
        <a:bodyPr/>
        <a:lstStyle/>
        <a:p>
          <a:endParaRPr lang="pt-BR"/>
        </a:p>
      </dgm:t>
    </dgm:pt>
    <dgm:pt modelId="{4D1EB315-14F7-4991-B347-FA97B8B40F1B}" type="pres">
      <dgm:prSet presAssocID="{36AC4DEA-307A-41FB-8EC7-05574E8E8DDC}" presName="extraNode" presStyleLbl="node1" presStyleIdx="0" presStyleCnt="4"/>
      <dgm:spPr/>
    </dgm:pt>
    <dgm:pt modelId="{C3E6A649-DDD7-4054-938A-7EA6B1FCF2F4}" type="pres">
      <dgm:prSet presAssocID="{36AC4DEA-307A-41FB-8EC7-05574E8E8DDC}" presName="dstNode" presStyleLbl="node1" presStyleIdx="0" presStyleCnt="4"/>
      <dgm:spPr/>
    </dgm:pt>
    <dgm:pt modelId="{9024AD28-8B9D-429D-A5A4-B261934001F1}" type="pres">
      <dgm:prSet presAssocID="{807D7365-C43A-458F-B748-0197E134722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76A843-1D3A-4026-BAD9-8D8F06EBBBA0}" type="pres">
      <dgm:prSet presAssocID="{807D7365-C43A-458F-B748-0197E1347221}" presName="accent_1" presStyleCnt="0"/>
      <dgm:spPr/>
    </dgm:pt>
    <dgm:pt modelId="{F3FB742D-9D12-4A56-B862-8F61C2C35823}" type="pres">
      <dgm:prSet presAssocID="{807D7365-C43A-458F-B748-0197E1347221}" presName="accentRepeatNode" presStyleLbl="solidFgAcc1" presStyleIdx="0" presStyleCnt="4"/>
      <dgm:spPr>
        <a:solidFill>
          <a:srgbClr val="92D050"/>
        </a:solidFill>
      </dgm:spPr>
    </dgm:pt>
    <dgm:pt modelId="{863C110B-ACE4-49D1-9490-5D30155E5E75}" type="pres">
      <dgm:prSet presAssocID="{28B1ABF0-940B-4D73-A916-40EB707D22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678107-D1EE-4171-AF3B-25DC5C919B44}" type="pres">
      <dgm:prSet presAssocID="{28B1ABF0-940B-4D73-A916-40EB707D2276}" presName="accent_2" presStyleCnt="0"/>
      <dgm:spPr/>
    </dgm:pt>
    <dgm:pt modelId="{982E6943-5153-4E19-97EE-5E9F2BE921AD}" type="pres">
      <dgm:prSet presAssocID="{28B1ABF0-940B-4D73-A916-40EB707D2276}" presName="accentRepeatNode" presStyleLbl="solidFgAcc1" presStyleIdx="1" presStyleCnt="4"/>
      <dgm:spPr>
        <a:solidFill>
          <a:srgbClr val="00B050"/>
        </a:solidFill>
      </dgm:spPr>
    </dgm:pt>
    <dgm:pt modelId="{7A3EB2FA-F4F1-49C5-A2BB-DACD42291A4E}" type="pres">
      <dgm:prSet presAssocID="{CDBFB4E9-ED19-4D82-9BF9-F08AA39596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7849FE-52ED-448E-9CEA-A714A4644D6A}" type="pres">
      <dgm:prSet presAssocID="{CDBFB4E9-ED19-4D82-9BF9-F08AA395965E}" presName="accent_3" presStyleCnt="0"/>
      <dgm:spPr/>
    </dgm:pt>
    <dgm:pt modelId="{7F08FCCE-E115-41BA-B15D-6406BA44F935}" type="pres">
      <dgm:prSet presAssocID="{CDBFB4E9-ED19-4D82-9BF9-F08AA395965E}" presName="accentRepeatNode" presStyleLbl="solidFgAcc1" presStyleIdx="2" presStyleCnt="4"/>
      <dgm:spPr>
        <a:solidFill>
          <a:schemeClr val="accent6">
            <a:lumMod val="50000"/>
          </a:schemeClr>
        </a:solidFill>
      </dgm:spPr>
    </dgm:pt>
    <dgm:pt modelId="{CEE6FE92-A5A9-419C-B1F9-871D4674C552}" type="pres">
      <dgm:prSet presAssocID="{19A02F86-6714-4115-8D46-1878EF91874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002C7-46B3-4490-BF46-C3693A712C36}" type="pres">
      <dgm:prSet presAssocID="{19A02F86-6714-4115-8D46-1878EF91874D}" presName="accent_4" presStyleCnt="0"/>
      <dgm:spPr/>
    </dgm:pt>
    <dgm:pt modelId="{D6D210C5-9526-49B8-87F1-C7C3AA8025B8}" type="pres">
      <dgm:prSet presAssocID="{19A02F86-6714-4115-8D46-1878EF91874D}" presName="accentRepeatNode" presStyleLbl="solidFgAcc1" presStyleIdx="3" presStyleCnt="4"/>
      <dgm:spPr>
        <a:solidFill>
          <a:srgbClr val="0070C0"/>
        </a:solidFill>
      </dgm:spPr>
    </dgm:pt>
  </dgm:ptLst>
  <dgm:cxnLst>
    <dgm:cxn modelId="{201E3571-2F3C-4D5A-ADE5-AEC79C6BC040}" srcId="{36AC4DEA-307A-41FB-8EC7-05574E8E8DDC}" destId="{28B1ABF0-940B-4D73-A916-40EB707D2276}" srcOrd="1" destOrd="0" parTransId="{36BB37FE-5890-45ED-A02C-05514E92DD1A}" sibTransId="{6A4B2386-F8A8-4B93-AB34-4586B6C94DA6}"/>
    <dgm:cxn modelId="{C4B5144C-1B0B-44CC-9B19-F0FC4CFEDA67}" type="presOf" srcId="{36AC4DEA-307A-41FB-8EC7-05574E8E8DDC}" destId="{1DF3356A-1BA6-48F6-A01E-928E2C88B66A}" srcOrd="0" destOrd="0" presId="urn:microsoft.com/office/officeart/2008/layout/VerticalCurvedList"/>
    <dgm:cxn modelId="{4BCBB4A4-E8F6-48A8-A257-16106B599BC6}" type="presOf" srcId="{28B1ABF0-940B-4D73-A916-40EB707D2276}" destId="{863C110B-ACE4-49D1-9490-5D30155E5E75}" srcOrd="0" destOrd="0" presId="urn:microsoft.com/office/officeart/2008/layout/VerticalCurvedList"/>
    <dgm:cxn modelId="{3495B3C4-467B-4CB8-89C0-EB75C26459F7}" type="presOf" srcId="{CDBFB4E9-ED19-4D82-9BF9-F08AA395965E}" destId="{7A3EB2FA-F4F1-49C5-A2BB-DACD42291A4E}" srcOrd="0" destOrd="0" presId="urn:microsoft.com/office/officeart/2008/layout/VerticalCurvedList"/>
    <dgm:cxn modelId="{28D81ADB-74FA-49C1-B65D-C63CA2789329}" type="presOf" srcId="{807D7365-C43A-458F-B748-0197E1347221}" destId="{9024AD28-8B9D-429D-A5A4-B261934001F1}" srcOrd="0" destOrd="0" presId="urn:microsoft.com/office/officeart/2008/layout/VerticalCurvedList"/>
    <dgm:cxn modelId="{279C602B-6076-44BC-916A-C944334E0658}" srcId="{36AC4DEA-307A-41FB-8EC7-05574E8E8DDC}" destId="{19A02F86-6714-4115-8D46-1878EF91874D}" srcOrd="3" destOrd="0" parTransId="{AF6ED219-2CC6-4238-B1CA-9727009FE62A}" sibTransId="{E448082A-0737-4728-9F70-2D1D80A1268E}"/>
    <dgm:cxn modelId="{122067AD-0C3B-4C0C-A19A-E56253736F4F}" type="presOf" srcId="{DD1F316A-8E76-4D73-AE31-2AA13D222C44}" destId="{C175B4E5-7D8E-49D0-8B22-1A3C0972A97B}" srcOrd="0" destOrd="0" presId="urn:microsoft.com/office/officeart/2008/layout/VerticalCurvedList"/>
    <dgm:cxn modelId="{AA7EA493-F768-4B4F-A586-B5EB27974C5E}" type="presOf" srcId="{19A02F86-6714-4115-8D46-1878EF91874D}" destId="{CEE6FE92-A5A9-419C-B1F9-871D4674C552}" srcOrd="0" destOrd="0" presId="urn:microsoft.com/office/officeart/2008/layout/VerticalCurvedList"/>
    <dgm:cxn modelId="{1E4C5A70-D17E-42F9-B402-7852680D9BF6}" srcId="{36AC4DEA-307A-41FB-8EC7-05574E8E8DDC}" destId="{CDBFB4E9-ED19-4D82-9BF9-F08AA395965E}" srcOrd="2" destOrd="0" parTransId="{53A3F8E5-EE8E-4FC4-A121-7DC45B032D29}" sibTransId="{F779151B-97F3-49F5-8284-DAD2F67C2AE5}"/>
    <dgm:cxn modelId="{DBCBDE86-18DD-432D-AF5D-049E766265B9}" srcId="{36AC4DEA-307A-41FB-8EC7-05574E8E8DDC}" destId="{807D7365-C43A-458F-B748-0197E1347221}" srcOrd="0" destOrd="0" parTransId="{9BBDFFD0-4E23-4449-AEEA-7F8C65539931}" sibTransId="{DD1F316A-8E76-4D73-AE31-2AA13D222C44}"/>
    <dgm:cxn modelId="{83AB4C51-7D87-44CD-BBCE-53CBF19FA4B5}" type="presParOf" srcId="{1DF3356A-1BA6-48F6-A01E-928E2C88B66A}" destId="{13A19C22-2570-4907-B8AB-BD78E631C87B}" srcOrd="0" destOrd="0" presId="urn:microsoft.com/office/officeart/2008/layout/VerticalCurvedList"/>
    <dgm:cxn modelId="{9B310A67-F327-4436-A748-359CA725B676}" type="presParOf" srcId="{13A19C22-2570-4907-B8AB-BD78E631C87B}" destId="{AC549512-3F5A-4B04-95D6-0F3C2F8645A3}" srcOrd="0" destOrd="0" presId="urn:microsoft.com/office/officeart/2008/layout/VerticalCurvedList"/>
    <dgm:cxn modelId="{B9D68000-C471-477E-B9AF-AB812095F661}" type="presParOf" srcId="{AC549512-3F5A-4B04-95D6-0F3C2F8645A3}" destId="{F86F6E2C-BB19-4851-A4D6-707E6FF27DEC}" srcOrd="0" destOrd="0" presId="urn:microsoft.com/office/officeart/2008/layout/VerticalCurvedList"/>
    <dgm:cxn modelId="{53B1EFE2-7B67-416A-B0FA-E4A4566DF8E0}" type="presParOf" srcId="{AC549512-3F5A-4B04-95D6-0F3C2F8645A3}" destId="{C175B4E5-7D8E-49D0-8B22-1A3C0972A97B}" srcOrd="1" destOrd="0" presId="urn:microsoft.com/office/officeart/2008/layout/VerticalCurvedList"/>
    <dgm:cxn modelId="{4F69C0C0-618F-44A8-8D46-73747F383140}" type="presParOf" srcId="{AC549512-3F5A-4B04-95D6-0F3C2F8645A3}" destId="{4D1EB315-14F7-4991-B347-FA97B8B40F1B}" srcOrd="2" destOrd="0" presId="urn:microsoft.com/office/officeart/2008/layout/VerticalCurvedList"/>
    <dgm:cxn modelId="{D9D5B6DD-7E25-449B-9F6B-0FC605D36CBB}" type="presParOf" srcId="{AC549512-3F5A-4B04-95D6-0F3C2F8645A3}" destId="{C3E6A649-DDD7-4054-938A-7EA6B1FCF2F4}" srcOrd="3" destOrd="0" presId="urn:microsoft.com/office/officeart/2008/layout/VerticalCurvedList"/>
    <dgm:cxn modelId="{98860987-5B14-419A-8385-738553B2AB07}" type="presParOf" srcId="{13A19C22-2570-4907-B8AB-BD78E631C87B}" destId="{9024AD28-8B9D-429D-A5A4-B261934001F1}" srcOrd="1" destOrd="0" presId="urn:microsoft.com/office/officeart/2008/layout/VerticalCurvedList"/>
    <dgm:cxn modelId="{3725D1EE-2A97-4C2A-A64D-58176118B36A}" type="presParOf" srcId="{13A19C22-2570-4907-B8AB-BD78E631C87B}" destId="{1276A843-1D3A-4026-BAD9-8D8F06EBBBA0}" srcOrd="2" destOrd="0" presId="urn:microsoft.com/office/officeart/2008/layout/VerticalCurvedList"/>
    <dgm:cxn modelId="{0A19D282-187A-43DC-906F-44C9A73F458A}" type="presParOf" srcId="{1276A843-1D3A-4026-BAD9-8D8F06EBBBA0}" destId="{F3FB742D-9D12-4A56-B862-8F61C2C35823}" srcOrd="0" destOrd="0" presId="urn:microsoft.com/office/officeart/2008/layout/VerticalCurvedList"/>
    <dgm:cxn modelId="{B6BE6A43-BC13-44E4-95F9-7C714439AD38}" type="presParOf" srcId="{13A19C22-2570-4907-B8AB-BD78E631C87B}" destId="{863C110B-ACE4-49D1-9490-5D30155E5E75}" srcOrd="3" destOrd="0" presId="urn:microsoft.com/office/officeart/2008/layout/VerticalCurvedList"/>
    <dgm:cxn modelId="{82655E5F-FC67-40AB-9184-B251456AA769}" type="presParOf" srcId="{13A19C22-2570-4907-B8AB-BD78E631C87B}" destId="{82678107-D1EE-4171-AF3B-25DC5C919B44}" srcOrd="4" destOrd="0" presId="urn:microsoft.com/office/officeart/2008/layout/VerticalCurvedList"/>
    <dgm:cxn modelId="{4B70DE19-41E2-40E5-A02B-83AB6943CFAE}" type="presParOf" srcId="{82678107-D1EE-4171-AF3B-25DC5C919B44}" destId="{982E6943-5153-4E19-97EE-5E9F2BE921AD}" srcOrd="0" destOrd="0" presId="urn:microsoft.com/office/officeart/2008/layout/VerticalCurvedList"/>
    <dgm:cxn modelId="{118D2C32-0A33-4C8C-AEAE-2FFE7C90CA07}" type="presParOf" srcId="{13A19C22-2570-4907-B8AB-BD78E631C87B}" destId="{7A3EB2FA-F4F1-49C5-A2BB-DACD42291A4E}" srcOrd="5" destOrd="0" presId="urn:microsoft.com/office/officeart/2008/layout/VerticalCurvedList"/>
    <dgm:cxn modelId="{B221037C-A618-45EF-A86B-3C876C419986}" type="presParOf" srcId="{13A19C22-2570-4907-B8AB-BD78E631C87B}" destId="{C77849FE-52ED-448E-9CEA-A714A4644D6A}" srcOrd="6" destOrd="0" presId="urn:microsoft.com/office/officeart/2008/layout/VerticalCurvedList"/>
    <dgm:cxn modelId="{CE5D8F70-9824-4104-9985-1AB9A4241387}" type="presParOf" srcId="{C77849FE-52ED-448E-9CEA-A714A4644D6A}" destId="{7F08FCCE-E115-41BA-B15D-6406BA44F935}" srcOrd="0" destOrd="0" presId="urn:microsoft.com/office/officeart/2008/layout/VerticalCurvedList"/>
    <dgm:cxn modelId="{CC9E33E1-04B0-477C-B943-5D2812EB8B8D}" type="presParOf" srcId="{13A19C22-2570-4907-B8AB-BD78E631C87B}" destId="{CEE6FE92-A5A9-419C-B1F9-871D4674C552}" srcOrd="7" destOrd="0" presId="urn:microsoft.com/office/officeart/2008/layout/VerticalCurvedList"/>
    <dgm:cxn modelId="{A28A8AAC-0B69-40DB-AA16-FB503D313A4A}" type="presParOf" srcId="{13A19C22-2570-4907-B8AB-BD78E631C87B}" destId="{B46002C7-46B3-4490-BF46-C3693A712C36}" srcOrd="8" destOrd="0" presId="urn:microsoft.com/office/officeart/2008/layout/VerticalCurvedList"/>
    <dgm:cxn modelId="{B8FE8926-78D7-401E-B25B-5725EA9EDD1E}" type="presParOf" srcId="{B46002C7-46B3-4490-BF46-C3693A712C36}" destId="{D6D210C5-9526-49B8-87F1-C7C3AA8025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PELOTAS – VISCONDE DA GRAÇA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  <dgm:t>
        <a:bodyPr/>
        <a:lstStyle/>
        <a:p>
          <a:endParaRPr lang="pt-BR"/>
        </a:p>
      </dgm:t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-631" custLinFactNeighborY="-4432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2740965-6004-4E6D-9ADB-34552C8F18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0D6EB1-36ED-4FCA-A676-A7DDD58571E1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PELOTAS</a:t>
          </a:r>
          <a:endParaRPr lang="pt-BR" sz="2800" b="1" dirty="0">
            <a:solidFill>
              <a:srgbClr val="FF0000"/>
            </a:solidFill>
          </a:endParaRPr>
        </a:p>
      </dgm:t>
    </dgm:pt>
    <dgm:pt modelId="{46E50256-EFB9-4E7F-9B94-CF0E0079CD0E}" type="parTrans" cxnId="{FC460B75-ED23-442B-B4D9-36EF9FA17F6C}">
      <dgm:prSet/>
      <dgm:spPr/>
      <dgm:t>
        <a:bodyPr/>
        <a:lstStyle/>
        <a:p>
          <a:endParaRPr lang="pt-BR"/>
        </a:p>
      </dgm:t>
    </dgm:pt>
    <dgm:pt modelId="{DD1DFFF6-0B8F-4CF2-A7A0-BF1A560F7031}" type="sibTrans" cxnId="{FC460B75-ED23-442B-B4D9-36EF9FA17F6C}">
      <dgm:prSet/>
      <dgm:spPr/>
      <dgm:t>
        <a:bodyPr/>
        <a:lstStyle/>
        <a:p>
          <a:endParaRPr lang="pt-BR"/>
        </a:p>
      </dgm:t>
    </dgm:pt>
    <dgm:pt modelId="{F52F10DB-52B5-430F-A39D-9ED195911ED2}" type="pres">
      <dgm:prSet presAssocID="{32740965-6004-4E6D-9ADB-34552C8F18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3D8FB-031A-4712-931E-93D5547B2DCD}" type="pres">
      <dgm:prSet presAssocID="{900D6EB1-36ED-4FCA-A676-A7DDD58571E1}" presName="circle1" presStyleLbl="node1" presStyleIdx="0" presStyleCnt="1"/>
      <dgm:spPr/>
      <dgm:t>
        <a:bodyPr/>
        <a:lstStyle/>
        <a:p>
          <a:endParaRPr lang="pt-BR"/>
        </a:p>
      </dgm:t>
    </dgm:pt>
    <dgm:pt modelId="{A11CFB6D-C2FD-43DC-95FB-2FFA2398FF08}" type="pres">
      <dgm:prSet presAssocID="{900D6EB1-36ED-4FCA-A676-A7DDD58571E1}" presName="space" presStyleCnt="0"/>
      <dgm:spPr/>
    </dgm:pt>
    <dgm:pt modelId="{FFA0F645-ED86-47EE-9471-38E0229A240E}" type="pres">
      <dgm:prSet presAssocID="{900D6EB1-36ED-4FCA-A676-A7DDD58571E1}" presName="rect1" presStyleLbl="alignAcc1" presStyleIdx="0" presStyleCnt="1" custLinFactNeighborX="-631" custLinFactNeighborY="-4432"/>
      <dgm:spPr/>
      <dgm:t>
        <a:bodyPr/>
        <a:lstStyle/>
        <a:p>
          <a:endParaRPr lang="pt-BR"/>
        </a:p>
      </dgm:t>
    </dgm:pt>
    <dgm:pt modelId="{E427BBC8-F272-4435-99CF-D83145F3974A}" type="pres">
      <dgm:prSet presAssocID="{900D6EB1-36ED-4FCA-A676-A7DDD58571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460B75-ED23-442B-B4D9-36EF9FA17F6C}" srcId="{32740965-6004-4E6D-9ADB-34552C8F187A}" destId="{900D6EB1-36ED-4FCA-A676-A7DDD58571E1}" srcOrd="0" destOrd="0" parTransId="{46E50256-EFB9-4E7F-9B94-CF0E0079CD0E}" sibTransId="{DD1DFFF6-0B8F-4CF2-A7A0-BF1A560F7031}"/>
    <dgm:cxn modelId="{0CD3D639-A0AD-49AF-983F-3F794901888A}" type="presOf" srcId="{32740965-6004-4E6D-9ADB-34552C8F187A}" destId="{F52F10DB-52B5-430F-A39D-9ED195911ED2}" srcOrd="0" destOrd="0" presId="urn:microsoft.com/office/officeart/2005/8/layout/target3"/>
    <dgm:cxn modelId="{C682AFCC-EFD6-40EC-84B8-75B53B0E5786}" type="presOf" srcId="{900D6EB1-36ED-4FCA-A676-A7DDD58571E1}" destId="{E427BBC8-F272-4435-99CF-D83145F3974A}" srcOrd="1" destOrd="0" presId="urn:microsoft.com/office/officeart/2005/8/layout/target3"/>
    <dgm:cxn modelId="{757A22F4-A8B3-4792-BE90-9C1AE36C1B95}" type="presOf" srcId="{900D6EB1-36ED-4FCA-A676-A7DDD58571E1}" destId="{FFA0F645-ED86-47EE-9471-38E0229A240E}" srcOrd="0" destOrd="0" presId="urn:microsoft.com/office/officeart/2005/8/layout/target3"/>
    <dgm:cxn modelId="{467A9E9A-8570-4EEB-8C0A-5386A88C7262}" type="presParOf" srcId="{F52F10DB-52B5-430F-A39D-9ED195911ED2}" destId="{29B3D8FB-031A-4712-931E-93D5547B2DCD}" srcOrd="0" destOrd="0" presId="urn:microsoft.com/office/officeart/2005/8/layout/target3"/>
    <dgm:cxn modelId="{4509558C-6B61-4F29-98C4-7BBECD1537B8}" type="presParOf" srcId="{F52F10DB-52B5-430F-A39D-9ED195911ED2}" destId="{A11CFB6D-C2FD-43DC-95FB-2FFA2398FF08}" srcOrd="1" destOrd="0" presId="urn:microsoft.com/office/officeart/2005/8/layout/target3"/>
    <dgm:cxn modelId="{8F9198F3-92FD-4ADA-9519-695F18A037EA}" type="presParOf" srcId="{F52F10DB-52B5-430F-A39D-9ED195911ED2}" destId="{FFA0F645-ED86-47EE-9471-38E0229A240E}" srcOrd="2" destOrd="0" presId="urn:microsoft.com/office/officeart/2005/8/layout/target3"/>
    <dgm:cxn modelId="{8B015DE2-FC8B-400C-A409-37BBF1B5A188}" type="presParOf" srcId="{F52F10DB-52B5-430F-A39D-9ED195911ED2}" destId="{E427BBC8-F272-4435-99CF-D83145F3974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1D6E4B8-3811-444A-AFFC-14CB84EE5119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7A67820-CE00-4022-8850-CB530A50553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pt-BR" dirty="0" smtClean="0"/>
            <a:t>Eixo 1 – Ensino e Aprendizagem Escolar</a:t>
          </a:r>
          <a:endParaRPr lang="pt-BR" dirty="0"/>
        </a:p>
      </dgm:t>
    </dgm:pt>
    <dgm:pt modelId="{226A5EE5-64C0-45C9-88E8-0D6BB19566CB}" type="parTrans" cxnId="{50D1E5AB-3CA0-4B04-980A-0E6E11466B6B}">
      <dgm:prSet/>
      <dgm:spPr/>
      <dgm:t>
        <a:bodyPr/>
        <a:lstStyle/>
        <a:p>
          <a:endParaRPr lang="pt-BR"/>
        </a:p>
      </dgm:t>
    </dgm:pt>
    <dgm:pt modelId="{CBFD3BF4-3462-463A-A511-2744E42B8D13}" type="sibTrans" cxnId="{50D1E5AB-3CA0-4B04-980A-0E6E11466B6B}">
      <dgm:prSet/>
      <dgm:spPr/>
      <dgm:t>
        <a:bodyPr/>
        <a:lstStyle/>
        <a:p>
          <a:endParaRPr lang="pt-BR"/>
        </a:p>
      </dgm:t>
    </dgm:pt>
    <dgm:pt modelId="{2B0A5041-27A1-4A5D-B643-F4F0FAC8539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pt-BR" dirty="0" smtClean="0"/>
            <a:t>Eixo 2 – Formação de Professores </a:t>
          </a:r>
          <a:endParaRPr lang="pt-BR" dirty="0"/>
        </a:p>
      </dgm:t>
    </dgm:pt>
    <dgm:pt modelId="{E3A622AB-E002-4DF2-8981-528DD0D17489}" type="parTrans" cxnId="{4F12D3B1-5762-4C33-8F3F-1A02E6BA841E}">
      <dgm:prSet/>
      <dgm:spPr/>
      <dgm:t>
        <a:bodyPr/>
        <a:lstStyle/>
        <a:p>
          <a:endParaRPr lang="pt-BR"/>
        </a:p>
      </dgm:t>
    </dgm:pt>
    <dgm:pt modelId="{9E700267-A3E9-4012-BC1C-ACCBB16BB431}" type="sibTrans" cxnId="{4F12D3B1-5762-4C33-8F3F-1A02E6BA841E}">
      <dgm:prSet/>
      <dgm:spPr/>
      <dgm:t>
        <a:bodyPr/>
        <a:lstStyle/>
        <a:p>
          <a:endParaRPr lang="pt-BR"/>
        </a:p>
      </dgm:t>
    </dgm:pt>
    <dgm:pt modelId="{83725340-21EC-418E-8E96-4646DC45E51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pt-BR" dirty="0" smtClean="0"/>
            <a:t>Eixo 3 – Assistência Estudantil e Processos Inclusivos </a:t>
          </a:r>
          <a:endParaRPr lang="pt-BR" dirty="0"/>
        </a:p>
      </dgm:t>
    </dgm:pt>
    <dgm:pt modelId="{46B04923-D67D-431B-875D-15D52875B9C3}" type="parTrans" cxnId="{D8FB9AE6-FC02-4318-9633-E032763452B4}">
      <dgm:prSet/>
      <dgm:spPr/>
      <dgm:t>
        <a:bodyPr/>
        <a:lstStyle/>
        <a:p>
          <a:endParaRPr lang="pt-BR"/>
        </a:p>
      </dgm:t>
    </dgm:pt>
    <dgm:pt modelId="{EC9E44C8-8851-4540-BD5F-919CDC566921}" type="sibTrans" cxnId="{D8FB9AE6-FC02-4318-9633-E032763452B4}">
      <dgm:prSet/>
      <dgm:spPr/>
      <dgm:t>
        <a:bodyPr/>
        <a:lstStyle/>
        <a:p>
          <a:endParaRPr lang="pt-BR"/>
        </a:p>
      </dgm:t>
    </dgm:pt>
    <dgm:pt modelId="{BA83CBEE-2DFF-4180-9255-15B364B2411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pt-BR" dirty="0" smtClean="0"/>
            <a:t>Eixo 4 – Conjuntura Socioeconômica e Cultural </a:t>
          </a:r>
          <a:endParaRPr lang="pt-BR" dirty="0"/>
        </a:p>
      </dgm:t>
    </dgm:pt>
    <dgm:pt modelId="{38ACB973-F100-471E-A6E6-22F14A0715EC}" type="parTrans" cxnId="{ADBBF393-B7C6-4BEC-93FB-908CCA3CB535}">
      <dgm:prSet/>
      <dgm:spPr/>
      <dgm:t>
        <a:bodyPr/>
        <a:lstStyle/>
        <a:p>
          <a:endParaRPr lang="pt-BR"/>
        </a:p>
      </dgm:t>
    </dgm:pt>
    <dgm:pt modelId="{2D8103F9-6F80-4B0A-B83A-2098B1F86A46}" type="sibTrans" cxnId="{ADBBF393-B7C6-4BEC-93FB-908CCA3CB535}">
      <dgm:prSet/>
      <dgm:spPr/>
      <dgm:t>
        <a:bodyPr/>
        <a:lstStyle/>
        <a:p>
          <a:endParaRPr lang="pt-BR"/>
        </a:p>
      </dgm:t>
    </dgm:pt>
    <dgm:pt modelId="{8E405E1E-F217-428F-824D-6F76083030F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pt-BR" smtClean="0"/>
            <a:t>Eixo 5 – Processos de Gestão Educacional </a:t>
          </a:r>
          <a:endParaRPr lang="pt-BR"/>
        </a:p>
      </dgm:t>
    </dgm:pt>
    <dgm:pt modelId="{328EA194-FF95-4BD8-8B99-644F844EB470}" type="parTrans" cxnId="{743E7785-884F-43DB-8F35-DE9031114656}">
      <dgm:prSet/>
      <dgm:spPr/>
      <dgm:t>
        <a:bodyPr/>
        <a:lstStyle/>
        <a:p>
          <a:endParaRPr lang="pt-BR"/>
        </a:p>
      </dgm:t>
    </dgm:pt>
    <dgm:pt modelId="{56014E16-8A20-4F7E-86ED-AEF476A8B6F1}" type="sibTrans" cxnId="{743E7785-884F-43DB-8F35-DE9031114656}">
      <dgm:prSet/>
      <dgm:spPr/>
      <dgm:t>
        <a:bodyPr/>
        <a:lstStyle/>
        <a:p>
          <a:endParaRPr lang="pt-BR"/>
        </a:p>
      </dgm:t>
    </dgm:pt>
    <dgm:pt modelId="{C2FD6F24-19EA-46A9-84CC-5E11A89EC8BB}" type="pres">
      <dgm:prSet presAssocID="{41D6E4B8-3811-444A-AFFC-14CB84EE51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A8F6D89-A63E-42EE-801B-ADCABA0138C3}" type="pres">
      <dgm:prSet presAssocID="{41D6E4B8-3811-444A-AFFC-14CB84EE5119}" presName="Name1" presStyleCnt="0"/>
      <dgm:spPr/>
    </dgm:pt>
    <dgm:pt modelId="{8EBF150E-EF03-45F7-B9B8-315368D51D2D}" type="pres">
      <dgm:prSet presAssocID="{41D6E4B8-3811-444A-AFFC-14CB84EE5119}" presName="cycle" presStyleCnt="0"/>
      <dgm:spPr/>
    </dgm:pt>
    <dgm:pt modelId="{57F6F896-208A-4C7D-B99E-4C46693B2C4B}" type="pres">
      <dgm:prSet presAssocID="{41D6E4B8-3811-444A-AFFC-14CB84EE5119}" presName="srcNode" presStyleLbl="node1" presStyleIdx="0" presStyleCnt="5"/>
      <dgm:spPr/>
    </dgm:pt>
    <dgm:pt modelId="{CF2DE509-2563-4739-BBAC-4FC8A819E5E3}" type="pres">
      <dgm:prSet presAssocID="{41D6E4B8-3811-444A-AFFC-14CB84EE5119}" presName="conn" presStyleLbl="parChTrans1D2" presStyleIdx="0" presStyleCnt="1"/>
      <dgm:spPr/>
      <dgm:t>
        <a:bodyPr/>
        <a:lstStyle/>
        <a:p>
          <a:endParaRPr lang="pt-BR"/>
        </a:p>
      </dgm:t>
    </dgm:pt>
    <dgm:pt modelId="{1EDDC60E-D35E-4E75-BE3C-E2DB1421763B}" type="pres">
      <dgm:prSet presAssocID="{41D6E4B8-3811-444A-AFFC-14CB84EE5119}" presName="extraNode" presStyleLbl="node1" presStyleIdx="0" presStyleCnt="5"/>
      <dgm:spPr/>
    </dgm:pt>
    <dgm:pt modelId="{F756B7A6-92FA-470F-AE3E-AA289A84DD70}" type="pres">
      <dgm:prSet presAssocID="{41D6E4B8-3811-444A-AFFC-14CB84EE5119}" presName="dstNode" presStyleLbl="node1" presStyleIdx="0" presStyleCnt="5"/>
      <dgm:spPr/>
    </dgm:pt>
    <dgm:pt modelId="{90F1B817-D126-4699-8CA4-AFA4CAB82511}" type="pres">
      <dgm:prSet presAssocID="{77A67820-CE00-4022-8850-CB530A50553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61192-3ECD-4101-9C18-8F8C9458721A}" type="pres">
      <dgm:prSet presAssocID="{77A67820-CE00-4022-8850-CB530A50553D}" presName="accent_1" presStyleCnt="0"/>
      <dgm:spPr/>
    </dgm:pt>
    <dgm:pt modelId="{C4BD8A3D-3DD4-463C-9E09-C7B022365F6E}" type="pres">
      <dgm:prSet presAssocID="{77A67820-CE00-4022-8850-CB530A50553D}" presName="accentRepeatNode" presStyleLbl="solidFgAcc1" presStyleIdx="0" presStyleCnt="5"/>
      <dgm:spPr>
        <a:solidFill>
          <a:schemeClr val="accent6">
            <a:lumMod val="50000"/>
          </a:schemeClr>
        </a:solidFill>
      </dgm:spPr>
    </dgm:pt>
    <dgm:pt modelId="{45D3C590-14D7-421D-AA56-16D513844D08}" type="pres">
      <dgm:prSet presAssocID="{2B0A5041-27A1-4A5D-B643-F4F0FAC8539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798D8-A85C-4BD3-9D1D-2D4498223B82}" type="pres">
      <dgm:prSet presAssocID="{2B0A5041-27A1-4A5D-B643-F4F0FAC85398}" presName="accent_2" presStyleCnt="0"/>
      <dgm:spPr/>
    </dgm:pt>
    <dgm:pt modelId="{7C67B761-D0A6-48CA-99DF-1ABE5F52F47E}" type="pres">
      <dgm:prSet presAssocID="{2B0A5041-27A1-4A5D-B643-F4F0FAC85398}" presName="accentRepeatNode" presStyleLbl="solidFgAcc1" presStyleIdx="1" presStyleCnt="5"/>
      <dgm:spPr>
        <a:solidFill>
          <a:schemeClr val="accent4"/>
        </a:solidFill>
      </dgm:spPr>
    </dgm:pt>
    <dgm:pt modelId="{11250DAD-4981-445A-BDDD-E380F8CD490F}" type="pres">
      <dgm:prSet presAssocID="{83725340-21EC-418E-8E96-4646DC45E51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E17391-41F1-4D27-BB0B-AEE7306A9FED}" type="pres">
      <dgm:prSet presAssocID="{83725340-21EC-418E-8E96-4646DC45E51D}" presName="accent_3" presStyleCnt="0"/>
      <dgm:spPr/>
    </dgm:pt>
    <dgm:pt modelId="{C6F24138-BD0A-4C10-96FC-81863D41551F}" type="pres">
      <dgm:prSet presAssocID="{83725340-21EC-418E-8E96-4646DC45E51D}" presName="accentRepeatNode" presStyleLbl="solidFgAcc1" presStyleIdx="2" presStyleCnt="5"/>
      <dgm:spPr>
        <a:solidFill>
          <a:srgbClr val="002060"/>
        </a:solidFill>
      </dgm:spPr>
    </dgm:pt>
    <dgm:pt modelId="{44D71EC3-4651-4DA3-97AC-8B40A5A4AE7B}" type="pres">
      <dgm:prSet presAssocID="{BA83CBEE-2DFF-4180-9255-15B364B2411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7592-8C9E-4630-B39A-BBFC596F65DD}" type="pres">
      <dgm:prSet presAssocID="{BA83CBEE-2DFF-4180-9255-15B364B2411C}" presName="accent_4" presStyleCnt="0"/>
      <dgm:spPr/>
    </dgm:pt>
    <dgm:pt modelId="{90A3E09F-8BB3-465C-9D68-56E7DFFEAACE}" type="pres">
      <dgm:prSet presAssocID="{BA83CBEE-2DFF-4180-9255-15B364B2411C}" presName="accentRepeatNode" presStyleLbl="solidFgAcc1" presStyleIdx="3" presStyleCnt="5"/>
      <dgm:spPr>
        <a:solidFill>
          <a:srgbClr val="7030A0"/>
        </a:solidFill>
      </dgm:spPr>
    </dgm:pt>
    <dgm:pt modelId="{F9529714-668C-4CEE-B6D8-A695D95C3762}" type="pres">
      <dgm:prSet presAssocID="{8E405E1E-F217-428F-824D-6F76083030F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1F6C98-D029-4057-B6B5-AC8458B8159F}" type="pres">
      <dgm:prSet presAssocID="{8E405E1E-F217-428F-824D-6F76083030F1}" presName="accent_5" presStyleCnt="0"/>
      <dgm:spPr/>
    </dgm:pt>
    <dgm:pt modelId="{B67A1EAC-F14D-4CFA-9B61-9D27CF0754C1}" type="pres">
      <dgm:prSet presAssocID="{8E405E1E-F217-428F-824D-6F76083030F1}" presName="accentRepeatNode" presStyleLbl="solidFgAcc1" presStyleIdx="4" presStyleCnt="5"/>
      <dgm:spPr>
        <a:solidFill>
          <a:schemeClr val="accent4">
            <a:lumMod val="50000"/>
          </a:schemeClr>
        </a:solidFill>
      </dgm:spPr>
    </dgm:pt>
  </dgm:ptLst>
  <dgm:cxnLst>
    <dgm:cxn modelId="{9B30B21C-9D2E-47FE-8DE8-DEC0844EEF33}" type="presOf" srcId="{BA83CBEE-2DFF-4180-9255-15B364B2411C}" destId="{44D71EC3-4651-4DA3-97AC-8B40A5A4AE7B}" srcOrd="0" destOrd="0" presId="urn:microsoft.com/office/officeart/2008/layout/VerticalCurvedList"/>
    <dgm:cxn modelId="{4F12D3B1-5762-4C33-8F3F-1A02E6BA841E}" srcId="{41D6E4B8-3811-444A-AFFC-14CB84EE5119}" destId="{2B0A5041-27A1-4A5D-B643-F4F0FAC85398}" srcOrd="1" destOrd="0" parTransId="{E3A622AB-E002-4DF2-8981-528DD0D17489}" sibTransId="{9E700267-A3E9-4012-BC1C-ACCBB16BB431}"/>
    <dgm:cxn modelId="{ADBBF393-B7C6-4BEC-93FB-908CCA3CB535}" srcId="{41D6E4B8-3811-444A-AFFC-14CB84EE5119}" destId="{BA83CBEE-2DFF-4180-9255-15B364B2411C}" srcOrd="3" destOrd="0" parTransId="{38ACB973-F100-471E-A6E6-22F14A0715EC}" sibTransId="{2D8103F9-6F80-4B0A-B83A-2098B1F86A46}"/>
    <dgm:cxn modelId="{D8FB9AE6-FC02-4318-9633-E032763452B4}" srcId="{41D6E4B8-3811-444A-AFFC-14CB84EE5119}" destId="{83725340-21EC-418E-8E96-4646DC45E51D}" srcOrd="2" destOrd="0" parTransId="{46B04923-D67D-431B-875D-15D52875B9C3}" sibTransId="{EC9E44C8-8851-4540-BD5F-919CDC566921}"/>
    <dgm:cxn modelId="{F3390EFF-7D5B-4334-9DC3-CBE082417B82}" type="presOf" srcId="{77A67820-CE00-4022-8850-CB530A50553D}" destId="{90F1B817-D126-4699-8CA4-AFA4CAB82511}" srcOrd="0" destOrd="0" presId="urn:microsoft.com/office/officeart/2008/layout/VerticalCurvedList"/>
    <dgm:cxn modelId="{92C7C58B-FB49-4E0E-B9C5-C83D483312E7}" type="presOf" srcId="{2B0A5041-27A1-4A5D-B643-F4F0FAC85398}" destId="{45D3C590-14D7-421D-AA56-16D513844D08}" srcOrd="0" destOrd="0" presId="urn:microsoft.com/office/officeart/2008/layout/VerticalCurvedList"/>
    <dgm:cxn modelId="{D1523760-B877-420B-87B4-9E7C91A147B2}" type="presOf" srcId="{83725340-21EC-418E-8E96-4646DC45E51D}" destId="{11250DAD-4981-445A-BDDD-E380F8CD490F}" srcOrd="0" destOrd="0" presId="urn:microsoft.com/office/officeart/2008/layout/VerticalCurvedList"/>
    <dgm:cxn modelId="{D0C56C4F-55D6-4CB9-BBDE-888B0F534A06}" type="presOf" srcId="{41D6E4B8-3811-444A-AFFC-14CB84EE5119}" destId="{C2FD6F24-19EA-46A9-84CC-5E11A89EC8BB}" srcOrd="0" destOrd="0" presId="urn:microsoft.com/office/officeart/2008/layout/VerticalCurvedList"/>
    <dgm:cxn modelId="{743E7785-884F-43DB-8F35-DE9031114656}" srcId="{41D6E4B8-3811-444A-AFFC-14CB84EE5119}" destId="{8E405E1E-F217-428F-824D-6F76083030F1}" srcOrd="4" destOrd="0" parTransId="{328EA194-FF95-4BD8-8B99-644F844EB470}" sibTransId="{56014E16-8A20-4F7E-86ED-AEF476A8B6F1}"/>
    <dgm:cxn modelId="{3966684A-B06A-42E1-B9B3-22F913B9D5C5}" type="presOf" srcId="{CBFD3BF4-3462-463A-A511-2744E42B8D13}" destId="{CF2DE509-2563-4739-BBAC-4FC8A819E5E3}" srcOrd="0" destOrd="0" presId="urn:microsoft.com/office/officeart/2008/layout/VerticalCurvedList"/>
    <dgm:cxn modelId="{50D1E5AB-3CA0-4B04-980A-0E6E11466B6B}" srcId="{41D6E4B8-3811-444A-AFFC-14CB84EE5119}" destId="{77A67820-CE00-4022-8850-CB530A50553D}" srcOrd="0" destOrd="0" parTransId="{226A5EE5-64C0-45C9-88E8-0D6BB19566CB}" sibTransId="{CBFD3BF4-3462-463A-A511-2744E42B8D13}"/>
    <dgm:cxn modelId="{3C6A9154-0A0C-49C0-A3BD-28CAE94D6DDC}" type="presOf" srcId="{8E405E1E-F217-428F-824D-6F76083030F1}" destId="{F9529714-668C-4CEE-B6D8-A695D95C3762}" srcOrd="0" destOrd="0" presId="urn:microsoft.com/office/officeart/2008/layout/VerticalCurvedList"/>
    <dgm:cxn modelId="{133A9F1C-C7E4-4683-96C9-AE98FF5E0F59}" type="presParOf" srcId="{C2FD6F24-19EA-46A9-84CC-5E11A89EC8BB}" destId="{9A8F6D89-A63E-42EE-801B-ADCABA0138C3}" srcOrd="0" destOrd="0" presId="urn:microsoft.com/office/officeart/2008/layout/VerticalCurvedList"/>
    <dgm:cxn modelId="{AC96D1B3-AA55-4DD9-9FF3-E8EDD76995AE}" type="presParOf" srcId="{9A8F6D89-A63E-42EE-801B-ADCABA0138C3}" destId="{8EBF150E-EF03-45F7-B9B8-315368D51D2D}" srcOrd="0" destOrd="0" presId="urn:microsoft.com/office/officeart/2008/layout/VerticalCurvedList"/>
    <dgm:cxn modelId="{23D65E64-2B71-4A7C-BAE1-46AABC49A594}" type="presParOf" srcId="{8EBF150E-EF03-45F7-B9B8-315368D51D2D}" destId="{57F6F896-208A-4C7D-B99E-4C46693B2C4B}" srcOrd="0" destOrd="0" presId="urn:microsoft.com/office/officeart/2008/layout/VerticalCurvedList"/>
    <dgm:cxn modelId="{84EC7A32-3C33-4F75-946C-CF6290A0AC94}" type="presParOf" srcId="{8EBF150E-EF03-45F7-B9B8-315368D51D2D}" destId="{CF2DE509-2563-4739-BBAC-4FC8A819E5E3}" srcOrd="1" destOrd="0" presId="urn:microsoft.com/office/officeart/2008/layout/VerticalCurvedList"/>
    <dgm:cxn modelId="{04838266-F3CD-42AE-8DD7-3EA520E17EFC}" type="presParOf" srcId="{8EBF150E-EF03-45F7-B9B8-315368D51D2D}" destId="{1EDDC60E-D35E-4E75-BE3C-E2DB1421763B}" srcOrd="2" destOrd="0" presId="urn:microsoft.com/office/officeart/2008/layout/VerticalCurvedList"/>
    <dgm:cxn modelId="{859924C9-94FA-41AB-A08A-B58162F2FC33}" type="presParOf" srcId="{8EBF150E-EF03-45F7-B9B8-315368D51D2D}" destId="{F756B7A6-92FA-470F-AE3E-AA289A84DD70}" srcOrd="3" destOrd="0" presId="urn:microsoft.com/office/officeart/2008/layout/VerticalCurvedList"/>
    <dgm:cxn modelId="{EB0679CD-8BDA-4C2D-9D94-F436EFED52C5}" type="presParOf" srcId="{9A8F6D89-A63E-42EE-801B-ADCABA0138C3}" destId="{90F1B817-D126-4699-8CA4-AFA4CAB82511}" srcOrd="1" destOrd="0" presId="urn:microsoft.com/office/officeart/2008/layout/VerticalCurvedList"/>
    <dgm:cxn modelId="{B44D647D-D16A-4EF0-AB8E-30FA9A4F9A85}" type="presParOf" srcId="{9A8F6D89-A63E-42EE-801B-ADCABA0138C3}" destId="{FE361192-3ECD-4101-9C18-8F8C9458721A}" srcOrd="2" destOrd="0" presId="urn:microsoft.com/office/officeart/2008/layout/VerticalCurvedList"/>
    <dgm:cxn modelId="{E97EBA4C-D94A-4045-9D5A-6E2D638E1F97}" type="presParOf" srcId="{FE361192-3ECD-4101-9C18-8F8C9458721A}" destId="{C4BD8A3D-3DD4-463C-9E09-C7B022365F6E}" srcOrd="0" destOrd="0" presId="urn:microsoft.com/office/officeart/2008/layout/VerticalCurvedList"/>
    <dgm:cxn modelId="{A25DBF89-7410-4C3E-9138-4E3BDBB398AC}" type="presParOf" srcId="{9A8F6D89-A63E-42EE-801B-ADCABA0138C3}" destId="{45D3C590-14D7-421D-AA56-16D513844D08}" srcOrd="3" destOrd="0" presId="urn:microsoft.com/office/officeart/2008/layout/VerticalCurvedList"/>
    <dgm:cxn modelId="{3EE1C26F-8F1A-478D-AD58-ADF94E2858EA}" type="presParOf" srcId="{9A8F6D89-A63E-42EE-801B-ADCABA0138C3}" destId="{0DA798D8-A85C-4BD3-9D1D-2D4498223B82}" srcOrd="4" destOrd="0" presId="urn:microsoft.com/office/officeart/2008/layout/VerticalCurvedList"/>
    <dgm:cxn modelId="{5D396B1B-0698-4FE4-B1AF-05D5ABED5A53}" type="presParOf" srcId="{0DA798D8-A85C-4BD3-9D1D-2D4498223B82}" destId="{7C67B761-D0A6-48CA-99DF-1ABE5F52F47E}" srcOrd="0" destOrd="0" presId="urn:microsoft.com/office/officeart/2008/layout/VerticalCurvedList"/>
    <dgm:cxn modelId="{5FF8D7D6-2C2C-490E-BE76-32C387C395E2}" type="presParOf" srcId="{9A8F6D89-A63E-42EE-801B-ADCABA0138C3}" destId="{11250DAD-4981-445A-BDDD-E380F8CD490F}" srcOrd="5" destOrd="0" presId="urn:microsoft.com/office/officeart/2008/layout/VerticalCurvedList"/>
    <dgm:cxn modelId="{24B981BE-87BF-45E6-B1C6-EAAD177BDFC7}" type="presParOf" srcId="{9A8F6D89-A63E-42EE-801B-ADCABA0138C3}" destId="{BBE17391-41F1-4D27-BB0B-AEE7306A9FED}" srcOrd="6" destOrd="0" presId="urn:microsoft.com/office/officeart/2008/layout/VerticalCurvedList"/>
    <dgm:cxn modelId="{8D4D43DC-558F-4DF7-925B-11836B76CD3C}" type="presParOf" srcId="{BBE17391-41F1-4D27-BB0B-AEE7306A9FED}" destId="{C6F24138-BD0A-4C10-96FC-81863D41551F}" srcOrd="0" destOrd="0" presId="urn:microsoft.com/office/officeart/2008/layout/VerticalCurvedList"/>
    <dgm:cxn modelId="{3BB91876-46A7-4A53-8AA8-4E6EE01885F3}" type="presParOf" srcId="{9A8F6D89-A63E-42EE-801B-ADCABA0138C3}" destId="{44D71EC3-4651-4DA3-97AC-8B40A5A4AE7B}" srcOrd="7" destOrd="0" presId="urn:microsoft.com/office/officeart/2008/layout/VerticalCurvedList"/>
    <dgm:cxn modelId="{0043866C-9EC7-4D54-AE1C-87FE114E5369}" type="presParOf" srcId="{9A8F6D89-A63E-42EE-801B-ADCABA0138C3}" destId="{8DC67592-8C9E-4630-B39A-BBFC596F65DD}" srcOrd="8" destOrd="0" presId="urn:microsoft.com/office/officeart/2008/layout/VerticalCurvedList"/>
    <dgm:cxn modelId="{9DA0CE2C-2B50-4495-9C30-308072034FC9}" type="presParOf" srcId="{8DC67592-8C9E-4630-B39A-BBFC596F65DD}" destId="{90A3E09F-8BB3-465C-9D68-56E7DFFEAACE}" srcOrd="0" destOrd="0" presId="urn:microsoft.com/office/officeart/2008/layout/VerticalCurvedList"/>
    <dgm:cxn modelId="{A9CB7C07-44A1-4847-BC93-99312A1388F6}" type="presParOf" srcId="{9A8F6D89-A63E-42EE-801B-ADCABA0138C3}" destId="{F9529714-668C-4CEE-B6D8-A695D95C3762}" srcOrd="9" destOrd="0" presId="urn:microsoft.com/office/officeart/2008/layout/VerticalCurvedList"/>
    <dgm:cxn modelId="{71BCB538-A699-4EDB-842E-E4CAB266923E}" type="presParOf" srcId="{9A8F6D89-A63E-42EE-801B-ADCABA0138C3}" destId="{121F6C98-D029-4057-B6B5-AC8458B8159F}" srcOrd="10" destOrd="0" presId="urn:microsoft.com/office/officeart/2008/layout/VerticalCurvedList"/>
    <dgm:cxn modelId="{17785E1C-7D7E-4CD7-9B65-372821FF4696}" type="presParOf" srcId="{121F6C98-D029-4057-B6B5-AC8458B8159F}" destId="{B67A1EAC-F14D-4CFA-9B61-9D27CF0754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DF61ACA-439B-439B-BA21-66C53A4120E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56A116E-639C-492D-A949-9DA72504B03B}">
      <dgm:prSet custT="1"/>
      <dgm:spPr/>
      <dgm:t>
        <a:bodyPr/>
        <a:lstStyle/>
        <a:p>
          <a:pPr rtl="0"/>
          <a:r>
            <a:rPr lang="pt-BR" sz="3600" b="1" dirty="0" smtClean="0">
              <a:solidFill>
                <a:srgbClr val="FF0000"/>
              </a:solidFill>
            </a:rPr>
            <a:t>Eixos de intervenção propostos pela PROEN</a:t>
          </a:r>
          <a:endParaRPr lang="pt-BR" sz="3600" b="1" dirty="0">
            <a:solidFill>
              <a:srgbClr val="FF0000"/>
            </a:solidFill>
          </a:endParaRPr>
        </a:p>
      </dgm:t>
    </dgm:pt>
    <dgm:pt modelId="{B4B6824E-1CC6-49B5-B3A1-97623AE20B29}" type="parTrans" cxnId="{1ABD7A74-B736-41A3-A4E3-B238B2373407}">
      <dgm:prSet/>
      <dgm:spPr/>
      <dgm:t>
        <a:bodyPr/>
        <a:lstStyle/>
        <a:p>
          <a:endParaRPr lang="pt-BR"/>
        </a:p>
      </dgm:t>
    </dgm:pt>
    <dgm:pt modelId="{DFE278A1-8D44-4F51-A791-76AACA5FCE46}" type="sibTrans" cxnId="{1ABD7A74-B736-41A3-A4E3-B238B2373407}">
      <dgm:prSet/>
      <dgm:spPr/>
      <dgm:t>
        <a:bodyPr/>
        <a:lstStyle/>
        <a:p>
          <a:endParaRPr lang="pt-BR"/>
        </a:p>
      </dgm:t>
    </dgm:pt>
    <dgm:pt modelId="{2A18EE88-4421-4490-AB98-4004F4228124}" type="pres">
      <dgm:prSet presAssocID="{CDF61ACA-439B-439B-BA21-66C53A4120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9C9A47-DF7C-4220-A011-056E50B8DAD6}" type="pres">
      <dgm:prSet presAssocID="{056A116E-639C-492D-A949-9DA72504B03B}" presName="circle1" presStyleLbl="node1" presStyleIdx="0" presStyleCnt="1"/>
      <dgm:spPr/>
    </dgm:pt>
    <dgm:pt modelId="{39DEADB6-4C85-419A-BAB7-00CAEB79E1E7}" type="pres">
      <dgm:prSet presAssocID="{056A116E-639C-492D-A949-9DA72504B03B}" presName="space" presStyleCnt="0"/>
      <dgm:spPr/>
    </dgm:pt>
    <dgm:pt modelId="{9DF5742C-4158-441D-8D31-A384C765AB74}" type="pres">
      <dgm:prSet presAssocID="{056A116E-639C-492D-A949-9DA72504B03B}" presName="rect1" presStyleLbl="alignAcc1" presStyleIdx="0" presStyleCnt="1" custLinFactNeighborX="1734" custLinFactNeighborY="-17877"/>
      <dgm:spPr/>
      <dgm:t>
        <a:bodyPr/>
        <a:lstStyle/>
        <a:p>
          <a:endParaRPr lang="pt-BR"/>
        </a:p>
      </dgm:t>
    </dgm:pt>
    <dgm:pt modelId="{440CFA91-AE27-4DED-A293-ADE58F3EC40E}" type="pres">
      <dgm:prSet presAssocID="{056A116E-639C-492D-A949-9DA72504B03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BD7A74-B736-41A3-A4E3-B238B2373407}" srcId="{CDF61ACA-439B-439B-BA21-66C53A4120EE}" destId="{056A116E-639C-492D-A949-9DA72504B03B}" srcOrd="0" destOrd="0" parTransId="{B4B6824E-1CC6-49B5-B3A1-97623AE20B29}" sibTransId="{DFE278A1-8D44-4F51-A791-76AACA5FCE46}"/>
    <dgm:cxn modelId="{4BE5BBEE-8E3C-4C34-BE4C-2B9D797AA25F}" type="presOf" srcId="{056A116E-639C-492D-A949-9DA72504B03B}" destId="{440CFA91-AE27-4DED-A293-ADE58F3EC40E}" srcOrd="1" destOrd="0" presId="urn:microsoft.com/office/officeart/2005/8/layout/target3"/>
    <dgm:cxn modelId="{6A7FC985-86F9-4F4C-9928-898E4C29959F}" type="presOf" srcId="{CDF61ACA-439B-439B-BA21-66C53A4120EE}" destId="{2A18EE88-4421-4490-AB98-4004F4228124}" srcOrd="0" destOrd="0" presId="urn:microsoft.com/office/officeart/2005/8/layout/target3"/>
    <dgm:cxn modelId="{5AB0745B-0D51-4425-BAA6-87D50819EDCA}" type="presOf" srcId="{056A116E-639C-492D-A949-9DA72504B03B}" destId="{9DF5742C-4158-441D-8D31-A384C765AB74}" srcOrd="0" destOrd="0" presId="urn:microsoft.com/office/officeart/2005/8/layout/target3"/>
    <dgm:cxn modelId="{B6A2F809-D4D1-445F-8D11-72B9F26C05C8}" type="presParOf" srcId="{2A18EE88-4421-4490-AB98-4004F4228124}" destId="{619C9A47-DF7C-4220-A011-056E50B8DAD6}" srcOrd="0" destOrd="0" presId="urn:microsoft.com/office/officeart/2005/8/layout/target3"/>
    <dgm:cxn modelId="{0F9EBA11-7B34-4A41-894A-801F9797F739}" type="presParOf" srcId="{2A18EE88-4421-4490-AB98-4004F4228124}" destId="{39DEADB6-4C85-419A-BAB7-00CAEB79E1E7}" srcOrd="1" destOrd="0" presId="urn:microsoft.com/office/officeart/2005/8/layout/target3"/>
    <dgm:cxn modelId="{103391F6-104D-4E3C-88E8-E936C61478A6}" type="presParOf" srcId="{2A18EE88-4421-4490-AB98-4004F4228124}" destId="{9DF5742C-4158-441D-8D31-A384C765AB74}" srcOrd="2" destOrd="0" presId="urn:microsoft.com/office/officeart/2005/8/layout/target3"/>
    <dgm:cxn modelId="{17E86691-B295-40C5-9C39-90DF266E50F9}" type="presParOf" srcId="{2A18EE88-4421-4490-AB98-4004F4228124}" destId="{440CFA91-AE27-4DED-A293-ADE58F3EC40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30DFB6-3476-43EF-AC08-C161F1A8846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8D4060E-E20B-4E24-BC66-0E072870B5ED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Metodologia de Planejamento e Intervenção</a:t>
          </a:r>
          <a:endParaRPr lang="pt-BR" sz="3200" b="1" dirty="0">
            <a:solidFill>
              <a:srgbClr val="FF0000"/>
            </a:solidFill>
          </a:endParaRPr>
        </a:p>
      </dgm:t>
    </dgm:pt>
    <dgm:pt modelId="{A2468C59-A792-4BF8-A954-0B585A55FD7F}" type="parTrans" cxnId="{F8BF38B0-9160-4D14-B50A-DAB139E41AB4}">
      <dgm:prSet/>
      <dgm:spPr/>
      <dgm:t>
        <a:bodyPr/>
        <a:lstStyle/>
        <a:p>
          <a:endParaRPr lang="pt-BR"/>
        </a:p>
      </dgm:t>
    </dgm:pt>
    <dgm:pt modelId="{483D6FB5-0D64-42EC-8ACE-87EC4DA90B74}" type="sibTrans" cxnId="{F8BF38B0-9160-4D14-B50A-DAB139E41AB4}">
      <dgm:prSet/>
      <dgm:spPr/>
      <dgm:t>
        <a:bodyPr/>
        <a:lstStyle/>
        <a:p>
          <a:endParaRPr lang="pt-BR"/>
        </a:p>
      </dgm:t>
    </dgm:pt>
    <dgm:pt modelId="{926DE6A2-61F1-4AF5-826C-AE88B1F9824D}" type="pres">
      <dgm:prSet presAssocID="{1B30DFB6-3476-43EF-AC08-C161F1A884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C03AC6-57D6-47E3-8EBF-2295DE14831C}" type="pres">
      <dgm:prSet presAssocID="{C8D4060E-E20B-4E24-BC66-0E072870B5ED}" presName="circle1" presStyleLbl="node1" presStyleIdx="0" presStyleCnt="1"/>
      <dgm:spPr/>
    </dgm:pt>
    <dgm:pt modelId="{9EF9AAFC-29F8-4242-9363-3B18741885AA}" type="pres">
      <dgm:prSet presAssocID="{C8D4060E-E20B-4E24-BC66-0E072870B5ED}" presName="space" presStyleCnt="0"/>
      <dgm:spPr/>
    </dgm:pt>
    <dgm:pt modelId="{82D7EA74-FB91-45EF-9889-012787D0B2D9}" type="pres">
      <dgm:prSet presAssocID="{C8D4060E-E20B-4E24-BC66-0E072870B5ED}" presName="rect1" presStyleLbl="alignAcc1" presStyleIdx="0" presStyleCnt="1"/>
      <dgm:spPr/>
      <dgm:t>
        <a:bodyPr/>
        <a:lstStyle/>
        <a:p>
          <a:endParaRPr lang="pt-BR"/>
        </a:p>
      </dgm:t>
    </dgm:pt>
    <dgm:pt modelId="{2A3D2E00-676B-4159-81ED-58DB71A76CCC}" type="pres">
      <dgm:prSet presAssocID="{C8D4060E-E20B-4E24-BC66-0E072870B5E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CD8C4C-7B2D-412B-802F-9F2062D435F2}" type="presOf" srcId="{C8D4060E-E20B-4E24-BC66-0E072870B5ED}" destId="{82D7EA74-FB91-45EF-9889-012787D0B2D9}" srcOrd="0" destOrd="0" presId="urn:microsoft.com/office/officeart/2005/8/layout/target3"/>
    <dgm:cxn modelId="{F8BF38B0-9160-4D14-B50A-DAB139E41AB4}" srcId="{1B30DFB6-3476-43EF-AC08-C161F1A8846C}" destId="{C8D4060E-E20B-4E24-BC66-0E072870B5ED}" srcOrd="0" destOrd="0" parTransId="{A2468C59-A792-4BF8-A954-0B585A55FD7F}" sibTransId="{483D6FB5-0D64-42EC-8ACE-87EC4DA90B74}"/>
    <dgm:cxn modelId="{1224EF14-DC39-43D0-A8E9-3909875DE4E1}" type="presOf" srcId="{1B30DFB6-3476-43EF-AC08-C161F1A8846C}" destId="{926DE6A2-61F1-4AF5-826C-AE88B1F9824D}" srcOrd="0" destOrd="0" presId="urn:microsoft.com/office/officeart/2005/8/layout/target3"/>
    <dgm:cxn modelId="{0B0A34CE-FF82-469F-A1E1-E6B7B5DB5DAB}" type="presOf" srcId="{C8D4060E-E20B-4E24-BC66-0E072870B5ED}" destId="{2A3D2E00-676B-4159-81ED-58DB71A76CCC}" srcOrd="1" destOrd="0" presId="urn:microsoft.com/office/officeart/2005/8/layout/target3"/>
    <dgm:cxn modelId="{D5976017-DB92-4034-8773-BA544E33EB3E}" type="presParOf" srcId="{926DE6A2-61F1-4AF5-826C-AE88B1F9824D}" destId="{3EC03AC6-57D6-47E3-8EBF-2295DE14831C}" srcOrd="0" destOrd="0" presId="urn:microsoft.com/office/officeart/2005/8/layout/target3"/>
    <dgm:cxn modelId="{C505BEA3-A08B-4750-914E-F3D1FF0C6725}" type="presParOf" srcId="{926DE6A2-61F1-4AF5-826C-AE88B1F9824D}" destId="{9EF9AAFC-29F8-4242-9363-3B18741885AA}" srcOrd="1" destOrd="0" presId="urn:microsoft.com/office/officeart/2005/8/layout/target3"/>
    <dgm:cxn modelId="{C2D41FAF-A64B-4C87-89E4-99F55AEE22AE}" type="presParOf" srcId="{926DE6A2-61F1-4AF5-826C-AE88B1F9824D}" destId="{82D7EA74-FB91-45EF-9889-012787D0B2D9}" srcOrd="2" destOrd="0" presId="urn:microsoft.com/office/officeart/2005/8/layout/target3"/>
    <dgm:cxn modelId="{63D97231-9321-412E-8837-82E442F8AC1B}" type="presParOf" srcId="{926DE6A2-61F1-4AF5-826C-AE88B1F9824D}" destId="{2A3D2E00-676B-4159-81ED-58DB71A76CC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201B432-506E-4958-B20C-1EC8F65032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3464957-849C-4EFB-9DC1-BE59EC33D57F}">
      <dgm:prSet custT="1"/>
      <dgm:spPr/>
      <dgm:t>
        <a:bodyPr/>
        <a:lstStyle/>
        <a:p>
          <a:pPr rtl="0"/>
          <a:r>
            <a:rPr lang="pt-BR" sz="3600" b="1" dirty="0" smtClean="0">
              <a:solidFill>
                <a:srgbClr val="FF0000"/>
              </a:solidFill>
            </a:rPr>
            <a:t>Considerações Importantes</a:t>
          </a:r>
          <a:endParaRPr lang="pt-BR" sz="3600" b="1" dirty="0">
            <a:solidFill>
              <a:srgbClr val="FF0000"/>
            </a:solidFill>
          </a:endParaRPr>
        </a:p>
      </dgm:t>
    </dgm:pt>
    <dgm:pt modelId="{AEBF4D2F-8E51-4D4F-B9C9-2741D956B2FB}" type="parTrans" cxnId="{2E374A4D-6CA9-46F9-8A31-107DC01D39D4}">
      <dgm:prSet/>
      <dgm:spPr/>
      <dgm:t>
        <a:bodyPr/>
        <a:lstStyle/>
        <a:p>
          <a:endParaRPr lang="pt-BR"/>
        </a:p>
      </dgm:t>
    </dgm:pt>
    <dgm:pt modelId="{E55B2F97-F1B4-4BEF-B0A6-4358DDDD2E36}" type="sibTrans" cxnId="{2E374A4D-6CA9-46F9-8A31-107DC01D39D4}">
      <dgm:prSet/>
      <dgm:spPr/>
      <dgm:t>
        <a:bodyPr/>
        <a:lstStyle/>
        <a:p>
          <a:endParaRPr lang="pt-BR"/>
        </a:p>
      </dgm:t>
    </dgm:pt>
    <dgm:pt modelId="{14CE3AB7-209C-4749-BB2B-681B178112E4}" type="pres">
      <dgm:prSet presAssocID="{C201B432-506E-4958-B20C-1EC8F65032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5DD5F0-A593-4E00-B379-AA4F72AE576A}" type="pres">
      <dgm:prSet presAssocID="{B3464957-849C-4EFB-9DC1-BE59EC33D57F}" presName="circle1" presStyleLbl="node1" presStyleIdx="0" presStyleCnt="1"/>
      <dgm:spPr/>
    </dgm:pt>
    <dgm:pt modelId="{7156361E-BF95-40A6-B49E-777BB04F05E9}" type="pres">
      <dgm:prSet presAssocID="{B3464957-849C-4EFB-9DC1-BE59EC33D57F}" presName="space" presStyleCnt="0"/>
      <dgm:spPr/>
    </dgm:pt>
    <dgm:pt modelId="{B030BD01-B5B3-4D1D-B1F2-7859F0729528}" type="pres">
      <dgm:prSet presAssocID="{B3464957-849C-4EFB-9DC1-BE59EC33D57F}" presName="rect1" presStyleLbl="alignAcc1" presStyleIdx="0" presStyleCnt="1"/>
      <dgm:spPr/>
      <dgm:t>
        <a:bodyPr/>
        <a:lstStyle/>
        <a:p>
          <a:endParaRPr lang="pt-BR"/>
        </a:p>
      </dgm:t>
    </dgm:pt>
    <dgm:pt modelId="{0D5B2A67-0273-4A3D-8982-368C753F1B73}" type="pres">
      <dgm:prSet presAssocID="{B3464957-849C-4EFB-9DC1-BE59EC33D5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32CDB2-7936-4271-92CC-A7A372126477}" type="presOf" srcId="{B3464957-849C-4EFB-9DC1-BE59EC33D57F}" destId="{B030BD01-B5B3-4D1D-B1F2-7859F0729528}" srcOrd="0" destOrd="0" presId="urn:microsoft.com/office/officeart/2005/8/layout/target3"/>
    <dgm:cxn modelId="{1C5B55C2-FD08-4447-9428-BB7E760AB73B}" type="presOf" srcId="{C201B432-506E-4958-B20C-1EC8F6503220}" destId="{14CE3AB7-209C-4749-BB2B-681B178112E4}" srcOrd="0" destOrd="0" presId="urn:microsoft.com/office/officeart/2005/8/layout/target3"/>
    <dgm:cxn modelId="{2E374A4D-6CA9-46F9-8A31-107DC01D39D4}" srcId="{C201B432-506E-4958-B20C-1EC8F6503220}" destId="{B3464957-849C-4EFB-9DC1-BE59EC33D57F}" srcOrd="0" destOrd="0" parTransId="{AEBF4D2F-8E51-4D4F-B9C9-2741D956B2FB}" sibTransId="{E55B2F97-F1B4-4BEF-B0A6-4358DDDD2E36}"/>
    <dgm:cxn modelId="{F80C85D0-8DF5-472A-A7B0-85ADA7C23949}" type="presOf" srcId="{B3464957-849C-4EFB-9DC1-BE59EC33D57F}" destId="{0D5B2A67-0273-4A3D-8982-368C753F1B73}" srcOrd="1" destOrd="0" presId="urn:microsoft.com/office/officeart/2005/8/layout/target3"/>
    <dgm:cxn modelId="{EF86C13A-D761-438B-B1BB-D55318AA3C19}" type="presParOf" srcId="{14CE3AB7-209C-4749-BB2B-681B178112E4}" destId="{145DD5F0-A593-4E00-B379-AA4F72AE576A}" srcOrd="0" destOrd="0" presId="urn:microsoft.com/office/officeart/2005/8/layout/target3"/>
    <dgm:cxn modelId="{62856249-CCC2-4338-81E0-DD627B3F6AD8}" type="presParOf" srcId="{14CE3AB7-209C-4749-BB2B-681B178112E4}" destId="{7156361E-BF95-40A6-B49E-777BB04F05E9}" srcOrd="1" destOrd="0" presId="urn:microsoft.com/office/officeart/2005/8/layout/target3"/>
    <dgm:cxn modelId="{44D4C809-3EE3-4DAB-A62C-12982F7E64D9}" type="presParOf" srcId="{14CE3AB7-209C-4749-BB2B-681B178112E4}" destId="{B030BD01-B5B3-4D1D-B1F2-7859F0729528}" srcOrd="2" destOrd="0" presId="urn:microsoft.com/office/officeart/2005/8/layout/target3"/>
    <dgm:cxn modelId="{44185AB8-AE0D-4B9C-B232-7065CAF8F759}" type="presParOf" srcId="{14CE3AB7-209C-4749-BB2B-681B178112E4}" destId="{0D5B2A67-0273-4A3D-8982-368C753F1B7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49D2750-4A97-419A-9EFB-8665E01D9A0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36C8A63-BCF7-4445-B1EC-06158DA6C4B0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Instâncias de Planejamento, Execução e Monitoramento</a:t>
          </a:r>
          <a:endParaRPr lang="pt-BR" sz="3200" b="1" dirty="0">
            <a:solidFill>
              <a:srgbClr val="FF0000"/>
            </a:solidFill>
          </a:endParaRPr>
        </a:p>
      </dgm:t>
    </dgm:pt>
    <dgm:pt modelId="{5D950C80-47FC-400F-B478-000B7566174F}" type="parTrans" cxnId="{EDE0F499-0B0A-435A-96D9-2776029F5218}">
      <dgm:prSet/>
      <dgm:spPr/>
      <dgm:t>
        <a:bodyPr/>
        <a:lstStyle/>
        <a:p>
          <a:endParaRPr lang="pt-BR"/>
        </a:p>
      </dgm:t>
    </dgm:pt>
    <dgm:pt modelId="{D850E606-4B65-43B3-BFC4-55168DE47058}" type="sibTrans" cxnId="{EDE0F499-0B0A-435A-96D9-2776029F5218}">
      <dgm:prSet/>
      <dgm:spPr/>
      <dgm:t>
        <a:bodyPr/>
        <a:lstStyle/>
        <a:p>
          <a:endParaRPr lang="pt-BR"/>
        </a:p>
      </dgm:t>
    </dgm:pt>
    <dgm:pt modelId="{9A274340-BB1A-4F11-B0C4-981BADD3571C}" type="pres">
      <dgm:prSet presAssocID="{E49D2750-4A97-419A-9EFB-8665E01D9A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0A0D06-0B01-43F0-B27C-5D12718812FC}" type="pres">
      <dgm:prSet presAssocID="{636C8A63-BCF7-4445-B1EC-06158DA6C4B0}" presName="circle1" presStyleLbl="node1" presStyleIdx="0" presStyleCnt="1"/>
      <dgm:spPr/>
    </dgm:pt>
    <dgm:pt modelId="{D2A91D57-069F-433D-BB91-FDF1F99D34ED}" type="pres">
      <dgm:prSet presAssocID="{636C8A63-BCF7-4445-B1EC-06158DA6C4B0}" presName="space" presStyleCnt="0"/>
      <dgm:spPr/>
    </dgm:pt>
    <dgm:pt modelId="{AB987FE6-C97D-47D2-BB27-04BBD403D1FA}" type="pres">
      <dgm:prSet presAssocID="{636C8A63-BCF7-4445-B1EC-06158DA6C4B0}" presName="rect1" presStyleLbl="alignAcc1" presStyleIdx="0" presStyleCnt="1"/>
      <dgm:spPr/>
      <dgm:t>
        <a:bodyPr/>
        <a:lstStyle/>
        <a:p>
          <a:endParaRPr lang="pt-BR"/>
        </a:p>
      </dgm:t>
    </dgm:pt>
    <dgm:pt modelId="{90177308-B14E-4B1A-BE4F-6084F77FE2F8}" type="pres">
      <dgm:prSet presAssocID="{636C8A63-BCF7-4445-B1EC-06158DA6C4B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E0F499-0B0A-435A-96D9-2776029F5218}" srcId="{E49D2750-4A97-419A-9EFB-8665E01D9A09}" destId="{636C8A63-BCF7-4445-B1EC-06158DA6C4B0}" srcOrd="0" destOrd="0" parTransId="{5D950C80-47FC-400F-B478-000B7566174F}" sibTransId="{D850E606-4B65-43B3-BFC4-55168DE47058}"/>
    <dgm:cxn modelId="{AC9403E4-40D0-4F27-8695-B34731AE71D9}" type="presOf" srcId="{E49D2750-4A97-419A-9EFB-8665E01D9A09}" destId="{9A274340-BB1A-4F11-B0C4-981BADD3571C}" srcOrd="0" destOrd="0" presId="urn:microsoft.com/office/officeart/2005/8/layout/target3"/>
    <dgm:cxn modelId="{5C1240D4-561E-4597-B9CF-20A7F39E2213}" type="presOf" srcId="{636C8A63-BCF7-4445-B1EC-06158DA6C4B0}" destId="{90177308-B14E-4B1A-BE4F-6084F77FE2F8}" srcOrd="1" destOrd="0" presId="urn:microsoft.com/office/officeart/2005/8/layout/target3"/>
    <dgm:cxn modelId="{E6B41AEF-BF84-4C40-AF85-4D3EB7C04B2D}" type="presOf" srcId="{636C8A63-BCF7-4445-B1EC-06158DA6C4B0}" destId="{AB987FE6-C97D-47D2-BB27-04BBD403D1FA}" srcOrd="0" destOrd="0" presId="urn:microsoft.com/office/officeart/2005/8/layout/target3"/>
    <dgm:cxn modelId="{46AFEDBA-13CB-412B-9CAE-55AEDB326D85}" type="presParOf" srcId="{9A274340-BB1A-4F11-B0C4-981BADD3571C}" destId="{380A0D06-0B01-43F0-B27C-5D12718812FC}" srcOrd="0" destOrd="0" presId="urn:microsoft.com/office/officeart/2005/8/layout/target3"/>
    <dgm:cxn modelId="{C173D3AE-A8EC-4E74-A33F-B1E5ACF93E14}" type="presParOf" srcId="{9A274340-BB1A-4F11-B0C4-981BADD3571C}" destId="{D2A91D57-069F-433D-BB91-FDF1F99D34ED}" srcOrd="1" destOrd="0" presId="urn:microsoft.com/office/officeart/2005/8/layout/target3"/>
    <dgm:cxn modelId="{E74B2CB2-4F08-4126-B25F-4E8ED914B16D}" type="presParOf" srcId="{9A274340-BB1A-4F11-B0C4-981BADD3571C}" destId="{AB987FE6-C97D-47D2-BB27-04BBD403D1FA}" srcOrd="2" destOrd="0" presId="urn:microsoft.com/office/officeart/2005/8/layout/target3"/>
    <dgm:cxn modelId="{AEF2EBDF-C5DE-44B5-807C-5D52DF6CCF16}" type="presParOf" srcId="{9A274340-BB1A-4F11-B0C4-981BADD3571C}" destId="{90177308-B14E-4B1A-BE4F-6084F77FE2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CBF300B-6AFD-4F02-9D8D-92E8633C14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EFD8C21-B64F-4B15-9778-9D0F944C9A6A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ESTRATÉGIAS DE ACOMPANHAMENTO E</a:t>
          </a:r>
          <a:br>
            <a:rPr lang="pt-BR" sz="3200" b="1" dirty="0" smtClean="0">
              <a:solidFill>
                <a:srgbClr val="FF0000"/>
              </a:solidFill>
            </a:rPr>
          </a:br>
          <a:r>
            <a:rPr lang="pt-BR" sz="3200" b="1" dirty="0" smtClean="0">
              <a:solidFill>
                <a:srgbClr val="FF0000"/>
              </a:solidFill>
            </a:rPr>
            <a:t>MONITORAMENTO DE AÇÕES</a:t>
          </a:r>
          <a:endParaRPr lang="pt-BR" sz="3200" dirty="0">
            <a:solidFill>
              <a:srgbClr val="FF0000"/>
            </a:solidFill>
          </a:endParaRPr>
        </a:p>
      </dgm:t>
    </dgm:pt>
    <dgm:pt modelId="{C4F99915-4DC1-4B2A-B904-32C774E94802}" type="parTrans" cxnId="{F7152F28-C087-4415-88FF-CF5872F3C114}">
      <dgm:prSet/>
      <dgm:spPr/>
      <dgm:t>
        <a:bodyPr/>
        <a:lstStyle/>
        <a:p>
          <a:endParaRPr lang="pt-BR"/>
        </a:p>
      </dgm:t>
    </dgm:pt>
    <dgm:pt modelId="{8FC36FDF-F84C-4906-99B0-C37264A7A4C2}" type="sibTrans" cxnId="{F7152F28-C087-4415-88FF-CF5872F3C114}">
      <dgm:prSet/>
      <dgm:spPr/>
      <dgm:t>
        <a:bodyPr/>
        <a:lstStyle/>
        <a:p>
          <a:endParaRPr lang="pt-BR"/>
        </a:p>
      </dgm:t>
    </dgm:pt>
    <dgm:pt modelId="{38BEC4A6-B990-41A1-A569-EAF4147042C5}" type="pres">
      <dgm:prSet presAssocID="{BCBF300B-6AFD-4F02-9D8D-92E8633C14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B2EB7A9-42E4-4015-BAD9-9343EAE2A271}" type="pres">
      <dgm:prSet presAssocID="{7EFD8C21-B64F-4B15-9778-9D0F944C9A6A}" presName="circle1" presStyleLbl="node1" presStyleIdx="0" presStyleCnt="1"/>
      <dgm:spPr/>
    </dgm:pt>
    <dgm:pt modelId="{8A0A260D-8154-47ED-9657-BB2158E76275}" type="pres">
      <dgm:prSet presAssocID="{7EFD8C21-B64F-4B15-9778-9D0F944C9A6A}" presName="space" presStyleCnt="0"/>
      <dgm:spPr/>
    </dgm:pt>
    <dgm:pt modelId="{54775B91-45A2-40AB-8CAF-BEA3DC98F286}" type="pres">
      <dgm:prSet presAssocID="{7EFD8C21-B64F-4B15-9778-9D0F944C9A6A}" presName="rect1" presStyleLbl="alignAcc1" presStyleIdx="0" presStyleCnt="1"/>
      <dgm:spPr/>
      <dgm:t>
        <a:bodyPr/>
        <a:lstStyle/>
        <a:p>
          <a:endParaRPr lang="pt-BR"/>
        </a:p>
      </dgm:t>
    </dgm:pt>
    <dgm:pt modelId="{68EDAC03-E43D-4C21-BFFE-2CCA7EB81429}" type="pres">
      <dgm:prSet presAssocID="{7EFD8C21-B64F-4B15-9778-9D0F944C9A6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6F2161-FEFA-45B9-89EC-BAC45E6794EF}" type="presOf" srcId="{BCBF300B-6AFD-4F02-9D8D-92E8633C1480}" destId="{38BEC4A6-B990-41A1-A569-EAF4147042C5}" srcOrd="0" destOrd="0" presId="urn:microsoft.com/office/officeart/2005/8/layout/target3"/>
    <dgm:cxn modelId="{D12CC159-5A6E-48EF-8AAA-034B384ED268}" type="presOf" srcId="{7EFD8C21-B64F-4B15-9778-9D0F944C9A6A}" destId="{68EDAC03-E43D-4C21-BFFE-2CCA7EB81429}" srcOrd="1" destOrd="0" presId="urn:microsoft.com/office/officeart/2005/8/layout/target3"/>
    <dgm:cxn modelId="{04D69A53-D3E3-4D72-B681-53E6ECC6799B}" type="presOf" srcId="{7EFD8C21-B64F-4B15-9778-9D0F944C9A6A}" destId="{54775B91-45A2-40AB-8CAF-BEA3DC98F286}" srcOrd="0" destOrd="0" presId="urn:microsoft.com/office/officeart/2005/8/layout/target3"/>
    <dgm:cxn modelId="{F7152F28-C087-4415-88FF-CF5872F3C114}" srcId="{BCBF300B-6AFD-4F02-9D8D-92E8633C1480}" destId="{7EFD8C21-B64F-4B15-9778-9D0F944C9A6A}" srcOrd="0" destOrd="0" parTransId="{C4F99915-4DC1-4B2A-B904-32C774E94802}" sibTransId="{8FC36FDF-F84C-4906-99B0-C37264A7A4C2}"/>
    <dgm:cxn modelId="{320EFDB1-6AE2-44FF-9C60-D944FAC314CB}" type="presParOf" srcId="{38BEC4A6-B990-41A1-A569-EAF4147042C5}" destId="{2B2EB7A9-42E4-4015-BAD9-9343EAE2A271}" srcOrd="0" destOrd="0" presId="urn:microsoft.com/office/officeart/2005/8/layout/target3"/>
    <dgm:cxn modelId="{A0E091D0-1AEB-4BCC-8ED2-2ED970BD138B}" type="presParOf" srcId="{38BEC4A6-B990-41A1-A569-EAF4147042C5}" destId="{8A0A260D-8154-47ED-9657-BB2158E76275}" srcOrd="1" destOrd="0" presId="urn:microsoft.com/office/officeart/2005/8/layout/target3"/>
    <dgm:cxn modelId="{A3E7615D-0098-4D85-9433-AA3162A08AA7}" type="presParOf" srcId="{38BEC4A6-B990-41A1-A569-EAF4147042C5}" destId="{54775B91-45A2-40AB-8CAF-BEA3DC98F286}" srcOrd="2" destOrd="0" presId="urn:microsoft.com/office/officeart/2005/8/layout/target3"/>
    <dgm:cxn modelId="{5ACC2052-50EE-47B6-8D5B-E810D784543D}" type="presParOf" srcId="{38BEC4A6-B990-41A1-A569-EAF4147042C5}" destId="{68EDAC03-E43D-4C21-BFFE-2CCA7EB8142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593DCD1-DD34-46BD-9FF0-67C2DE4B483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D6A2B5-0371-4F76-9D60-3E9B1BBDEF8A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ESTRATÉGIAS DE AVALIAÇÃO DO PLANO</a:t>
          </a:r>
          <a:br>
            <a:rPr lang="pt-BR" sz="3200" b="1" dirty="0" smtClean="0">
              <a:solidFill>
                <a:srgbClr val="FF0000"/>
              </a:solidFill>
            </a:rPr>
          </a:br>
          <a:r>
            <a:rPr lang="pt-BR" sz="3200" b="1" dirty="0" smtClean="0">
              <a:solidFill>
                <a:srgbClr val="FF0000"/>
              </a:solidFill>
            </a:rPr>
            <a:t>ESTRATÉGICO</a:t>
          </a:r>
          <a:endParaRPr lang="pt-BR" sz="3200" b="1" dirty="0">
            <a:solidFill>
              <a:srgbClr val="FF0000"/>
            </a:solidFill>
          </a:endParaRPr>
        </a:p>
      </dgm:t>
    </dgm:pt>
    <dgm:pt modelId="{A0A55878-CC52-4311-8AD0-C6F1DE25BD25}" type="parTrans" cxnId="{10BBAF85-F3DB-4081-A35F-D7F359799170}">
      <dgm:prSet/>
      <dgm:spPr/>
      <dgm:t>
        <a:bodyPr/>
        <a:lstStyle/>
        <a:p>
          <a:endParaRPr lang="pt-BR"/>
        </a:p>
      </dgm:t>
    </dgm:pt>
    <dgm:pt modelId="{B20B8199-277C-47AD-B0E9-ED32D041ECA3}" type="sibTrans" cxnId="{10BBAF85-F3DB-4081-A35F-D7F359799170}">
      <dgm:prSet/>
      <dgm:spPr/>
      <dgm:t>
        <a:bodyPr/>
        <a:lstStyle/>
        <a:p>
          <a:endParaRPr lang="pt-BR"/>
        </a:p>
      </dgm:t>
    </dgm:pt>
    <dgm:pt modelId="{BD1C5251-50C4-4DE0-B598-FC29A50D3E40}" type="pres">
      <dgm:prSet presAssocID="{4593DCD1-DD34-46BD-9FF0-67C2DE4B48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815814-DC4A-4407-9C22-02B639764986}" type="pres">
      <dgm:prSet presAssocID="{53D6A2B5-0371-4F76-9D60-3E9B1BBDEF8A}" presName="circle1" presStyleLbl="node1" presStyleIdx="0" presStyleCnt="1"/>
      <dgm:spPr/>
    </dgm:pt>
    <dgm:pt modelId="{67EEA060-0E7B-443C-9848-47F792CA3EFF}" type="pres">
      <dgm:prSet presAssocID="{53D6A2B5-0371-4F76-9D60-3E9B1BBDEF8A}" presName="space" presStyleCnt="0"/>
      <dgm:spPr/>
    </dgm:pt>
    <dgm:pt modelId="{159456B3-0F97-4452-9937-6BC44D4B70EF}" type="pres">
      <dgm:prSet presAssocID="{53D6A2B5-0371-4F76-9D60-3E9B1BBDEF8A}" presName="rect1" presStyleLbl="alignAcc1" presStyleIdx="0" presStyleCnt="1"/>
      <dgm:spPr/>
      <dgm:t>
        <a:bodyPr/>
        <a:lstStyle/>
        <a:p>
          <a:endParaRPr lang="pt-BR"/>
        </a:p>
      </dgm:t>
    </dgm:pt>
    <dgm:pt modelId="{F645E543-A68D-42FD-BB2D-EA62FE560109}" type="pres">
      <dgm:prSet presAssocID="{53D6A2B5-0371-4F76-9D60-3E9B1BBDEF8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FC8AC4-5E8A-4764-B452-ABDDFB4CF31D}" type="presOf" srcId="{53D6A2B5-0371-4F76-9D60-3E9B1BBDEF8A}" destId="{159456B3-0F97-4452-9937-6BC44D4B70EF}" srcOrd="0" destOrd="0" presId="urn:microsoft.com/office/officeart/2005/8/layout/target3"/>
    <dgm:cxn modelId="{C21AB919-C4CC-4326-9315-F1994AF8DDAA}" type="presOf" srcId="{53D6A2B5-0371-4F76-9D60-3E9B1BBDEF8A}" destId="{F645E543-A68D-42FD-BB2D-EA62FE560109}" srcOrd="1" destOrd="0" presId="urn:microsoft.com/office/officeart/2005/8/layout/target3"/>
    <dgm:cxn modelId="{10BBAF85-F3DB-4081-A35F-D7F359799170}" srcId="{4593DCD1-DD34-46BD-9FF0-67C2DE4B4830}" destId="{53D6A2B5-0371-4F76-9D60-3E9B1BBDEF8A}" srcOrd="0" destOrd="0" parTransId="{A0A55878-CC52-4311-8AD0-C6F1DE25BD25}" sibTransId="{B20B8199-277C-47AD-B0E9-ED32D041ECA3}"/>
    <dgm:cxn modelId="{4EBCC7F6-F3D0-41E2-ABF4-291155364563}" type="presOf" srcId="{4593DCD1-DD34-46BD-9FF0-67C2DE4B4830}" destId="{BD1C5251-50C4-4DE0-B598-FC29A50D3E40}" srcOrd="0" destOrd="0" presId="urn:microsoft.com/office/officeart/2005/8/layout/target3"/>
    <dgm:cxn modelId="{F21BEEE6-E5ED-44C8-93AE-255059B6B37A}" type="presParOf" srcId="{BD1C5251-50C4-4DE0-B598-FC29A50D3E40}" destId="{48815814-DC4A-4407-9C22-02B639764986}" srcOrd="0" destOrd="0" presId="urn:microsoft.com/office/officeart/2005/8/layout/target3"/>
    <dgm:cxn modelId="{D8634CC2-0CD1-49CB-B8CE-688A08F938AC}" type="presParOf" srcId="{BD1C5251-50C4-4DE0-B598-FC29A50D3E40}" destId="{67EEA060-0E7B-443C-9848-47F792CA3EFF}" srcOrd="1" destOrd="0" presId="urn:microsoft.com/office/officeart/2005/8/layout/target3"/>
    <dgm:cxn modelId="{C508E83A-F095-4332-84D6-0C216609FE53}" type="presParOf" srcId="{BD1C5251-50C4-4DE0-B598-FC29A50D3E40}" destId="{159456B3-0F97-4452-9937-6BC44D4B70EF}" srcOrd="2" destOrd="0" presId="urn:microsoft.com/office/officeart/2005/8/layout/target3"/>
    <dgm:cxn modelId="{EC368E24-CAFF-47AB-BB5F-85C7E508CCB8}" type="presParOf" srcId="{BD1C5251-50C4-4DE0-B598-FC29A50D3E40}" destId="{F645E543-A68D-42FD-BB2D-EA62FE5601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0C11D5C-8C4E-4556-A58A-8AD6FC8C8D9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D6D06B-67D7-4D86-8DD6-5DD7311F7BBE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CALENDÁRIO Plataforma Nilo Peçanha</a:t>
          </a:r>
          <a:endParaRPr lang="pt-BR" sz="3200" dirty="0">
            <a:solidFill>
              <a:srgbClr val="FF0000"/>
            </a:solidFill>
          </a:endParaRPr>
        </a:p>
      </dgm:t>
    </dgm:pt>
    <dgm:pt modelId="{9559F887-98DC-4179-AECF-57BD5677871B}" type="parTrans" cxnId="{9C4B270B-3C34-458E-8B90-182231AC215F}">
      <dgm:prSet/>
      <dgm:spPr/>
      <dgm:t>
        <a:bodyPr/>
        <a:lstStyle/>
        <a:p>
          <a:endParaRPr lang="pt-BR"/>
        </a:p>
      </dgm:t>
    </dgm:pt>
    <dgm:pt modelId="{9A679039-C9CD-4F3B-8508-415197B0D6A9}" type="sibTrans" cxnId="{9C4B270B-3C34-458E-8B90-182231AC215F}">
      <dgm:prSet/>
      <dgm:spPr/>
      <dgm:t>
        <a:bodyPr/>
        <a:lstStyle/>
        <a:p>
          <a:endParaRPr lang="pt-BR"/>
        </a:p>
      </dgm:t>
    </dgm:pt>
    <dgm:pt modelId="{1229AB7D-8EEF-413D-BFDA-88A456E05C1D}" type="pres">
      <dgm:prSet presAssocID="{F0C11D5C-8C4E-4556-A58A-8AD6FC8C8D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D6025A-939A-47A8-8BEB-E3BEF0F98E17}" type="pres">
      <dgm:prSet presAssocID="{31D6D06B-67D7-4D86-8DD6-5DD7311F7BBE}" presName="circle1" presStyleLbl="node1" presStyleIdx="0" presStyleCnt="1"/>
      <dgm:spPr/>
    </dgm:pt>
    <dgm:pt modelId="{78D38F77-C1B1-4607-93AC-828AE84195C6}" type="pres">
      <dgm:prSet presAssocID="{31D6D06B-67D7-4D86-8DD6-5DD7311F7BBE}" presName="space" presStyleCnt="0"/>
      <dgm:spPr/>
    </dgm:pt>
    <dgm:pt modelId="{CB2D3241-56E1-428B-AE54-75FFF4B78C8A}" type="pres">
      <dgm:prSet presAssocID="{31D6D06B-67D7-4D86-8DD6-5DD7311F7BBE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16840CA0-3936-4BD4-A679-E2CF8F2727A2}" type="pres">
      <dgm:prSet presAssocID="{31D6D06B-67D7-4D86-8DD6-5DD7311F7BB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5F43-F06C-4D42-8883-9310544197AA}" type="presOf" srcId="{31D6D06B-67D7-4D86-8DD6-5DD7311F7BBE}" destId="{CB2D3241-56E1-428B-AE54-75FFF4B78C8A}" srcOrd="0" destOrd="0" presId="urn:microsoft.com/office/officeart/2005/8/layout/target3"/>
    <dgm:cxn modelId="{FC70BBF1-398A-42FB-A893-79A3536678D5}" type="presOf" srcId="{F0C11D5C-8C4E-4556-A58A-8AD6FC8C8D9A}" destId="{1229AB7D-8EEF-413D-BFDA-88A456E05C1D}" srcOrd="0" destOrd="0" presId="urn:microsoft.com/office/officeart/2005/8/layout/target3"/>
    <dgm:cxn modelId="{9C4B270B-3C34-458E-8B90-182231AC215F}" srcId="{F0C11D5C-8C4E-4556-A58A-8AD6FC8C8D9A}" destId="{31D6D06B-67D7-4D86-8DD6-5DD7311F7BBE}" srcOrd="0" destOrd="0" parTransId="{9559F887-98DC-4179-AECF-57BD5677871B}" sibTransId="{9A679039-C9CD-4F3B-8508-415197B0D6A9}"/>
    <dgm:cxn modelId="{D8B422AE-A8F3-4273-AC8D-E5CBA97C45A5}" type="presOf" srcId="{31D6D06B-67D7-4D86-8DD6-5DD7311F7BBE}" destId="{16840CA0-3936-4BD4-A679-E2CF8F2727A2}" srcOrd="1" destOrd="0" presId="urn:microsoft.com/office/officeart/2005/8/layout/target3"/>
    <dgm:cxn modelId="{D25EF9CB-43DC-431B-8F03-03251EC6883F}" type="presParOf" srcId="{1229AB7D-8EEF-413D-BFDA-88A456E05C1D}" destId="{BAD6025A-939A-47A8-8BEB-E3BEF0F98E17}" srcOrd="0" destOrd="0" presId="urn:microsoft.com/office/officeart/2005/8/layout/target3"/>
    <dgm:cxn modelId="{B96B5C7F-B7D9-4D1D-931C-5B537D007CC0}" type="presParOf" srcId="{1229AB7D-8EEF-413D-BFDA-88A456E05C1D}" destId="{78D38F77-C1B1-4607-93AC-828AE84195C6}" srcOrd="1" destOrd="0" presId="urn:microsoft.com/office/officeart/2005/8/layout/target3"/>
    <dgm:cxn modelId="{EE375DBE-3F64-4527-85FA-9290121D6306}" type="presParOf" srcId="{1229AB7D-8EEF-413D-BFDA-88A456E05C1D}" destId="{CB2D3241-56E1-428B-AE54-75FFF4B78C8A}" srcOrd="2" destOrd="0" presId="urn:microsoft.com/office/officeart/2005/8/layout/target3"/>
    <dgm:cxn modelId="{0AF18283-A0E7-4BC2-B004-BFC2BE9897CA}" type="presParOf" srcId="{1229AB7D-8EEF-413D-BFDA-88A456E05C1D}" destId="{16840CA0-3936-4BD4-A679-E2CF8F2727A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FCADF2-61A7-4A3E-98B1-295ADE2977A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2643367-9062-4675-90B0-0E3D46692D19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IDENTIDADE INSTITUCIONAL - Importância do IFSul para a inclusão social na região</a:t>
          </a:r>
          <a:endParaRPr lang="pt-BR" sz="2800" b="1" dirty="0">
            <a:solidFill>
              <a:srgbClr val="FF0000"/>
            </a:solidFill>
          </a:endParaRPr>
        </a:p>
      </dgm:t>
    </dgm:pt>
    <dgm:pt modelId="{56F52EB0-DF94-472E-B1BE-F4F9B2583673}" type="parTrans" cxnId="{310E8302-5807-406E-9DE5-D2CB1FA949D1}">
      <dgm:prSet/>
      <dgm:spPr/>
      <dgm:t>
        <a:bodyPr/>
        <a:lstStyle/>
        <a:p>
          <a:endParaRPr lang="pt-BR"/>
        </a:p>
      </dgm:t>
    </dgm:pt>
    <dgm:pt modelId="{767625CE-0A0D-4F42-957E-CA56D856F163}" type="sibTrans" cxnId="{310E8302-5807-406E-9DE5-D2CB1FA949D1}">
      <dgm:prSet/>
      <dgm:spPr/>
      <dgm:t>
        <a:bodyPr/>
        <a:lstStyle/>
        <a:p>
          <a:endParaRPr lang="pt-BR"/>
        </a:p>
      </dgm:t>
    </dgm:pt>
    <dgm:pt modelId="{92A2D14E-313D-4254-9DDE-9BC505F46E62}" type="pres">
      <dgm:prSet presAssocID="{E1FCADF2-61A7-4A3E-98B1-295ADE2977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ADB001-C0BD-4099-B6FD-130DDF2001EE}" type="pres">
      <dgm:prSet presAssocID="{32643367-9062-4675-90B0-0E3D46692D19}" presName="circle1" presStyleLbl="node1" presStyleIdx="0" presStyleCnt="1"/>
      <dgm:spPr/>
    </dgm:pt>
    <dgm:pt modelId="{AC9F467F-A553-405B-8DA1-FDCEF8DD0701}" type="pres">
      <dgm:prSet presAssocID="{32643367-9062-4675-90B0-0E3D46692D19}" presName="space" presStyleCnt="0"/>
      <dgm:spPr/>
    </dgm:pt>
    <dgm:pt modelId="{683ABD5B-B367-4BD5-8933-DDADEF9B4498}" type="pres">
      <dgm:prSet presAssocID="{32643367-9062-4675-90B0-0E3D46692D19}" presName="rect1" presStyleLbl="alignAcc1" presStyleIdx="0" presStyleCnt="1"/>
      <dgm:spPr/>
      <dgm:t>
        <a:bodyPr/>
        <a:lstStyle/>
        <a:p>
          <a:endParaRPr lang="pt-BR"/>
        </a:p>
      </dgm:t>
    </dgm:pt>
    <dgm:pt modelId="{D0409A58-F36F-431E-8470-01AF88F65DCD}" type="pres">
      <dgm:prSet presAssocID="{32643367-9062-4675-90B0-0E3D46692D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0E8302-5807-406E-9DE5-D2CB1FA949D1}" srcId="{E1FCADF2-61A7-4A3E-98B1-295ADE2977AC}" destId="{32643367-9062-4675-90B0-0E3D46692D19}" srcOrd="0" destOrd="0" parTransId="{56F52EB0-DF94-472E-B1BE-F4F9B2583673}" sibTransId="{767625CE-0A0D-4F42-957E-CA56D856F163}"/>
    <dgm:cxn modelId="{82BA1C26-98F6-49AA-A56E-0D14CC7D4B64}" type="presOf" srcId="{32643367-9062-4675-90B0-0E3D46692D19}" destId="{D0409A58-F36F-431E-8470-01AF88F65DCD}" srcOrd="1" destOrd="0" presId="urn:microsoft.com/office/officeart/2005/8/layout/target3"/>
    <dgm:cxn modelId="{97A2218C-16CB-47AC-AB8E-BE069DB76753}" type="presOf" srcId="{32643367-9062-4675-90B0-0E3D46692D19}" destId="{683ABD5B-B367-4BD5-8933-DDADEF9B4498}" srcOrd="0" destOrd="0" presId="urn:microsoft.com/office/officeart/2005/8/layout/target3"/>
    <dgm:cxn modelId="{CD26B857-A4A1-46D1-94E6-2911E9F14DBC}" type="presOf" srcId="{E1FCADF2-61A7-4A3E-98B1-295ADE2977AC}" destId="{92A2D14E-313D-4254-9DDE-9BC505F46E62}" srcOrd="0" destOrd="0" presId="urn:microsoft.com/office/officeart/2005/8/layout/target3"/>
    <dgm:cxn modelId="{858E335F-D455-44E7-A395-82A6B677C20D}" type="presParOf" srcId="{92A2D14E-313D-4254-9DDE-9BC505F46E62}" destId="{CFADB001-C0BD-4099-B6FD-130DDF2001EE}" srcOrd="0" destOrd="0" presId="urn:microsoft.com/office/officeart/2005/8/layout/target3"/>
    <dgm:cxn modelId="{B42D5F95-2A07-434A-8B2D-FDD5D4577810}" type="presParOf" srcId="{92A2D14E-313D-4254-9DDE-9BC505F46E62}" destId="{AC9F467F-A553-405B-8DA1-FDCEF8DD0701}" srcOrd="1" destOrd="0" presId="urn:microsoft.com/office/officeart/2005/8/layout/target3"/>
    <dgm:cxn modelId="{7AEC1A9F-60F5-4C97-9ADF-ED25883BAD9D}" type="presParOf" srcId="{92A2D14E-313D-4254-9DDE-9BC505F46E62}" destId="{683ABD5B-B367-4BD5-8933-DDADEF9B4498}" srcOrd="2" destOrd="0" presId="urn:microsoft.com/office/officeart/2005/8/layout/target3"/>
    <dgm:cxn modelId="{B981C410-7BC7-4CC2-BBF7-020E729E280A}" type="presParOf" srcId="{92A2D14E-313D-4254-9DDE-9BC505F46E62}" destId="{D0409A58-F36F-431E-8470-01AF88F65D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Evasão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F634CCFC-AA7A-48F1-BF21-D6E14207A399}" type="presOf" srcId="{9C73BE1D-4C22-47FA-A765-B4FBDBC9F48C}" destId="{0FB3009C-FF98-4662-8197-D2306FC885D5}" srcOrd="0" destOrd="0" presId="urn:microsoft.com/office/officeart/2005/8/layout/target3"/>
    <dgm:cxn modelId="{3B81780C-8845-414B-AC15-6C351F28AE69}" type="presOf" srcId="{8A7302CE-C818-4325-810A-4701717E0857}" destId="{1A50A370-1AD0-4EB7-8494-FFEF67E41729}" srcOrd="0" destOrd="0" presId="urn:microsoft.com/office/officeart/2005/8/layout/target3"/>
    <dgm:cxn modelId="{8AB33F75-25A1-45AE-B4F7-BA2B7AFC6EAD}" type="presOf" srcId="{9C73BE1D-4C22-47FA-A765-B4FBDBC9F48C}" destId="{692213A5-6572-4098-B4EC-7F9B82B50494}" srcOrd="1" destOrd="0" presId="urn:microsoft.com/office/officeart/2005/8/layout/target3"/>
    <dgm:cxn modelId="{77435932-4D76-4044-9794-71B36CA3A91F}" type="presParOf" srcId="{1A50A370-1AD0-4EB7-8494-FFEF67E41729}" destId="{1B52E934-096E-4E1D-A803-C6AC122F06EA}" srcOrd="0" destOrd="0" presId="urn:microsoft.com/office/officeart/2005/8/layout/target3"/>
    <dgm:cxn modelId="{9DA8FEC7-61FE-4EDA-AF97-6EF9060785F8}" type="presParOf" srcId="{1A50A370-1AD0-4EB7-8494-FFEF67E41729}" destId="{D8A06638-888F-458B-82B1-B3E5E8FE89C8}" srcOrd="1" destOrd="0" presId="urn:microsoft.com/office/officeart/2005/8/layout/target3"/>
    <dgm:cxn modelId="{006763EA-F730-4B41-827F-C0AF33D49839}" type="presParOf" srcId="{1A50A370-1AD0-4EB7-8494-FFEF67E41729}" destId="{0FB3009C-FF98-4662-8197-D2306FC885D5}" srcOrd="2" destOrd="0" presId="urn:microsoft.com/office/officeart/2005/8/layout/target3"/>
    <dgm:cxn modelId="{2DD9AA6F-EFA0-4A57-BDBC-D523236E5DCA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28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 custLinFactNeighborY="-2311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D7B7240C-3364-4795-95EF-37EC4138F043}" type="presOf" srcId="{8A7302CE-C818-4325-810A-4701717E0857}" destId="{1A50A370-1AD0-4EB7-8494-FFEF67E41729}" srcOrd="0" destOrd="0" presId="urn:microsoft.com/office/officeart/2005/8/layout/target3"/>
    <dgm:cxn modelId="{B1361075-3224-4A4C-A6D1-0162A2356F7E}" type="presOf" srcId="{9C73BE1D-4C22-47FA-A765-B4FBDBC9F48C}" destId="{0FB3009C-FF98-4662-8197-D2306FC885D5}" srcOrd="0" destOrd="0" presId="urn:microsoft.com/office/officeart/2005/8/layout/target3"/>
    <dgm:cxn modelId="{E84A7607-6E6B-4571-ACCD-51238CB929EC}" type="presOf" srcId="{9C73BE1D-4C22-47FA-A765-B4FBDBC9F48C}" destId="{692213A5-6572-4098-B4EC-7F9B82B50494}" srcOrd="1" destOrd="0" presId="urn:microsoft.com/office/officeart/2005/8/layout/target3"/>
    <dgm:cxn modelId="{87518F2B-ED0F-4A80-B76E-313B96641EFF}" type="presParOf" srcId="{1A50A370-1AD0-4EB7-8494-FFEF67E41729}" destId="{1B52E934-096E-4E1D-A803-C6AC122F06EA}" srcOrd="0" destOrd="0" presId="urn:microsoft.com/office/officeart/2005/8/layout/target3"/>
    <dgm:cxn modelId="{6D92F913-FC98-4A11-8107-47F1C40A8A2C}" type="presParOf" srcId="{1A50A370-1AD0-4EB7-8494-FFEF67E41729}" destId="{D8A06638-888F-458B-82B1-B3E5E8FE89C8}" srcOrd="1" destOrd="0" presId="urn:microsoft.com/office/officeart/2005/8/layout/target3"/>
    <dgm:cxn modelId="{F68F249A-348E-4354-A569-43B138B8AAF5}" type="presParOf" srcId="{1A50A370-1AD0-4EB7-8494-FFEF67E41729}" destId="{0FB3009C-FF98-4662-8197-D2306FC885D5}" srcOrd="2" destOrd="0" presId="urn:microsoft.com/office/officeart/2005/8/layout/target3"/>
    <dgm:cxn modelId="{7F553670-4C9C-4025-9360-A6850A8E47FC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 custLinFactNeighborY="-2311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FC4D97E8-E319-4F79-96C8-E238931F1DE4}" type="presOf" srcId="{9C73BE1D-4C22-47FA-A765-B4FBDBC9F48C}" destId="{0FB3009C-FF98-4662-8197-D2306FC885D5}" srcOrd="0" destOrd="0" presId="urn:microsoft.com/office/officeart/2005/8/layout/target3"/>
    <dgm:cxn modelId="{33E53FF5-871D-475B-BC79-7900CF05F4F1}" type="presOf" srcId="{9C73BE1D-4C22-47FA-A765-B4FBDBC9F48C}" destId="{692213A5-6572-4098-B4EC-7F9B82B50494}" srcOrd="1" destOrd="0" presId="urn:microsoft.com/office/officeart/2005/8/layout/target3"/>
    <dgm:cxn modelId="{AF0DF47C-DD31-4698-879C-C27DCFB313CA}" type="presOf" srcId="{8A7302CE-C818-4325-810A-4701717E0857}" destId="{1A50A370-1AD0-4EB7-8494-FFEF67E41729}" srcOrd="0" destOrd="0" presId="urn:microsoft.com/office/officeart/2005/8/layout/target3"/>
    <dgm:cxn modelId="{0E3BBD14-289A-4301-8834-2AED40E4677E}" type="presParOf" srcId="{1A50A370-1AD0-4EB7-8494-FFEF67E41729}" destId="{1B52E934-096E-4E1D-A803-C6AC122F06EA}" srcOrd="0" destOrd="0" presId="urn:microsoft.com/office/officeart/2005/8/layout/target3"/>
    <dgm:cxn modelId="{D14A54C2-BA95-4E04-8266-F88EB3030DE2}" type="presParOf" srcId="{1A50A370-1AD0-4EB7-8494-FFEF67E41729}" destId="{D8A06638-888F-458B-82B1-B3E5E8FE89C8}" srcOrd="1" destOrd="0" presId="urn:microsoft.com/office/officeart/2005/8/layout/target3"/>
    <dgm:cxn modelId="{AA823720-5AF2-416C-A43C-F3744B698B99}" type="presParOf" srcId="{1A50A370-1AD0-4EB7-8494-FFEF67E41729}" destId="{0FB3009C-FF98-4662-8197-D2306FC885D5}" srcOrd="2" destOrd="0" presId="urn:microsoft.com/office/officeart/2005/8/layout/target3"/>
    <dgm:cxn modelId="{6D42B756-6B03-49FC-ACF8-148663B3616F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Ações da PROEN para Acesso, Permanência e Êxito do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 custLinFactNeighborX="-267" custLinFactNeighborY="-62774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28F7E7AD-CC64-4288-9328-3AA2C1443A81}" type="presOf" srcId="{9C73BE1D-4C22-47FA-A765-B4FBDBC9F48C}" destId="{0FB3009C-FF98-4662-8197-D2306FC885D5}" srcOrd="0" destOrd="0" presId="urn:microsoft.com/office/officeart/2005/8/layout/target3"/>
    <dgm:cxn modelId="{F99E096D-C7B5-4045-85B8-BA0EB1C29FFA}" type="presOf" srcId="{8A7302CE-C818-4325-810A-4701717E0857}" destId="{1A50A370-1AD0-4EB7-8494-FFEF67E41729}" srcOrd="0" destOrd="0" presId="urn:microsoft.com/office/officeart/2005/8/layout/target3"/>
    <dgm:cxn modelId="{C81B27FB-5F6F-4303-B6A7-0F0C469267F6}" type="presOf" srcId="{9C73BE1D-4C22-47FA-A765-B4FBDBC9F48C}" destId="{692213A5-6572-4098-B4EC-7F9B82B50494}" srcOrd="1" destOrd="0" presId="urn:microsoft.com/office/officeart/2005/8/layout/target3"/>
    <dgm:cxn modelId="{DD1239C1-0A23-4258-ABE3-B622A84F278E}" type="presParOf" srcId="{1A50A370-1AD0-4EB7-8494-FFEF67E41729}" destId="{1B52E934-096E-4E1D-A803-C6AC122F06EA}" srcOrd="0" destOrd="0" presId="urn:microsoft.com/office/officeart/2005/8/layout/target3"/>
    <dgm:cxn modelId="{C8886B5D-F6AC-42A8-B283-3B69F9F2C7CF}" type="presParOf" srcId="{1A50A370-1AD0-4EB7-8494-FFEF67E41729}" destId="{D8A06638-888F-458B-82B1-B3E5E8FE89C8}" srcOrd="1" destOrd="0" presId="urn:microsoft.com/office/officeart/2005/8/layout/target3"/>
    <dgm:cxn modelId="{08E9B17B-0D4D-4F6A-900A-80FF1A4A5058}" type="presParOf" srcId="{1A50A370-1AD0-4EB7-8494-FFEF67E41729}" destId="{0FB3009C-FF98-4662-8197-D2306FC885D5}" srcOrd="2" destOrd="0" presId="urn:microsoft.com/office/officeart/2005/8/layout/target3"/>
    <dgm:cxn modelId="{85192F24-DF1E-480B-A394-FF5EDF5704EA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Ações da PROEN para contribuição de Permanência e Êxito do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BD51B2B4-1816-47BB-97F4-1376BAEE75BA}" type="presOf" srcId="{8A7302CE-C818-4325-810A-4701717E0857}" destId="{1A50A370-1AD0-4EB7-8494-FFEF67E41729}" srcOrd="0" destOrd="0" presId="urn:microsoft.com/office/officeart/2005/8/layout/target3"/>
    <dgm:cxn modelId="{AFF908A8-206E-4F05-BA94-011CEAC6B4D0}" type="presOf" srcId="{9C73BE1D-4C22-47FA-A765-B4FBDBC9F48C}" destId="{692213A5-6572-4098-B4EC-7F9B82B50494}" srcOrd="1" destOrd="0" presId="urn:microsoft.com/office/officeart/2005/8/layout/target3"/>
    <dgm:cxn modelId="{444637F9-9D3D-4D0F-9C0D-9D3FDAF81323}" type="presOf" srcId="{9C73BE1D-4C22-47FA-A765-B4FBDBC9F48C}" destId="{0FB3009C-FF98-4662-8197-D2306FC885D5}" srcOrd="0" destOrd="0" presId="urn:microsoft.com/office/officeart/2005/8/layout/target3"/>
    <dgm:cxn modelId="{1363CC5C-8EEA-4750-8BD1-47AB21DF6E43}" type="presParOf" srcId="{1A50A370-1AD0-4EB7-8494-FFEF67E41729}" destId="{1B52E934-096E-4E1D-A803-C6AC122F06EA}" srcOrd="0" destOrd="0" presId="urn:microsoft.com/office/officeart/2005/8/layout/target3"/>
    <dgm:cxn modelId="{F3509D94-DFB1-4621-B43D-E840C05E313A}" type="presParOf" srcId="{1A50A370-1AD0-4EB7-8494-FFEF67E41729}" destId="{D8A06638-888F-458B-82B1-B3E5E8FE89C8}" srcOrd="1" destOrd="0" presId="urn:microsoft.com/office/officeart/2005/8/layout/target3"/>
    <dgm:cxn modelId="{4BBF0E93-9F91-44B7-A6F1-5F86CFC35E66}" type="presParOf" srcId="{1A50A370-1AD0-4EB7-8494-FFEF67E41729}" destId="{0FB3009C-FF98-4662-8197-D2306FC885D5}" srcOrd="2" destOrd="0" presId="urn:microsoft.com/office/officeart/2005/8/layout/target3"/>
    <dgm:cxn modelId="{3255FA78-7FF2-4A6F-8FD9-6D56C66C9A45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 custLinFactNeighborY="-65188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BD51B2B4-1816-47BB-97F4-1376BAEE75BA}" type="presOf" srcId="{8A7302CE-C818-4325-810A-4701717E0857}" destId="{1A50A370-1AD0-4EB7-8494-FFEF67E41729}" srcOrd="0" destOrd="0" presId="urn:microsoft.com/office/officeart/2005/8/layout/target3"/>
    <dgm:cxn modelId="{AFF908A8-206E-4F05-BA94-011CEAC6B4D0}" type="presOf" srcId="{9C73BE1D-4C22-47FA-A765-B4FBDBC9F48C}" destId="{692213A5-6572-4098-B4EC-7F9B82B50494}" srcOrd="1" destOrd="0" presId="urn:microsoft.com/office/officeart/2005/8/layout/target3"/>
    <dgm:cxn modelId="{444637F9-9D3D-4D0F-9C0D-9D3FDAF81323}" type="presOf" srcId="{9C73BE1D-4C22-47FA-A765-B4FBDBC9F48C}" destId="{0FB3009C-FF98-4662-8197-D2306FC885D5}" srcOrd="0" destOrd="0" presId="urn:microsoft.com/office/officeart/2005/8/layout/target3"/>
    <dgm:cxn modelId="{1363CC5C-8EEA-4750-8BD1-47AB21DF6E43}" type="presParOf" srcId="{1A50A370-1AD0-4EB7-8494-FFEF67E41729}" destId="{1B52E934-096E-4E1D-A803-C6AC122F06EA}" srcOrd="0" destOrd="0" presId="urn:microsoft.com/office/officeart/2005/8/layout/target3"/>
    <dgm:cxn modelId="{F3509D94-DFB1-4621-B43D-E840C05E313A}" type="presParOf" srcId="{1A50A370-1AD0-4EB7-8494-FFEF67E41729}" destId="{D8A06638-888F-458B-82B1-B3E5E8FE89C8}" srcOrd="1" destOrd="0" presId="urn:microsoft.com/office/officeart/2005/8/layout/target3"/>
    <dgm:cxn modelId="{4BBF0E93-9F91-44B7-A6F1-5F86CFC35E66}" type="presParOf" srcId="{1A50A370-1AD0-4EB7-8494-FFEF67E41729}" destId="{0FB3009C-FF98-4662-8197-D2306FC885D5}" srcOrd="2" destOrd="0" presId="urn:microsoft.com/office/officeart/2005/8/layout/target3"/>
    <dgm:cxn modelId="{3255FA78-7FF2-4A6F-8FD9-6D56C66C9A45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A7302CE-C818-4325-810A-4701717E08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73BE1D-4C22-47FA-A765-B4FBDBC9F48C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Ações da PROEN para Acesso, Permanência e Êxito do IFSul</a:t>
          </a:r>
          <a:endParaRPr lang="pt-BR" sz="3200" dirty="0">
            <a:solidFill>
              <a:srgbClr val="FF0000"/>
            </a:solidFill>
          </a:endParaRPr>
        </a:p>
      </dgm:t>
    </dgm:pt>
    <dgm:pt modelId="{C4F677C2-0464-4ACF-8527-B76638930719}" type="parTrans" cxnId="{8589AF14-F557-4A10-9D7E-44FBE0CA1666}">
      <dgm:prSet/>
      <dgm:spPr/>
      <dgm:t>
        <a:bodyPr/>
        <a:lstStyle/>
        <a:p>
          <a:endParaRPr lang="pt-BR"/>
        </a:p>
      </dgm:t>
    </dgm:pt>
    <dgm:pt modelId="{C5809D85-BC29-4465-BD43-FAC9285B23B1}" type="sibTrans" cxnId="{8589AF14-F557-4A10-9D7E-44FBE0CA1666}">
      <dgm:prSet/>
      <dgm:spPr/>
      <dgm:t>
        <a:bodyPr/>
        <a:lstStyle/>
        <a:p>
          <a:endParaRPr lang="pt-BR"/>
        </a:p>
      </dgm:t>
    </dgm:pt>
    <dgm:pt modelId="{1A50A370-1AD0-4EB7-8494-FFEF67E41729}" type="pres">
      <dgm:prSet presAssocID="{8A7302CE-C818-4325-810A-4701717E08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52E934-096E-4E1D-A803-C6AC122F06EA}" type="pres">
      <dgm:prSet presAssocID="{9C73BE1D-4C22-47FA-A765-B4FBDBC9F48C}" presName="circle1" presStyleLbl="node1" presStyleIdx="0" presStyleCnt="1"/>
      <dgm:spPr/>
    </dgm:pt>
    <dgm:pt modelId="{D8A06638-888F-458B-82B1-B3E5E8FE89C8}" type="pres">
      <dgm:prSet presAssocID="{9C73BE1D-4C22-47FA-A765-B4FBDBC9F48C}" presName="space" presStyleCnt="0"/>
      <dgm:spPr/>
    </dgm:pt>
    <dgm:pt modelId="{0FB3009C-FF98-4662-8197-D2306FC885D5}" type="pres">
      <dgm:prSet presAssocID="{9C73BE1D-4C22-47FA-A765-B4FBDBC9F48C}" presName="rect1" presStyleLbl="alignAcc1" presStyleIdx="0" presStyleCnt="1" custScaleY="100000" custLinFactNeighborY="-2311"/>
      <dgm:spPr/>
      <dgm:t>
        <a:bodyPr/>
        <a:lstStyle/>
        <a:p>
          <a:endParaRPr lang="pt-BR"/>
        </a:p>
      </dgm:t>
    </dgm:pt>
    <dgm:pt modelId="{692213A5-6572-4098-B4EC-7F9B82B50494}" type="pres">
      <dgm:prSet presAssocID="{9C73BE1D-4C22-47FA-A765-B4FBDBC9F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89AF14-F557-4A10-9D7E-44FBE0CA1666}" srcId="{8A7302CE-C818-4325-810A-4701717E0857}" destId="{9C73BE1D-4C22-47FA-A765-B4FBDBC9F48C}" srcOrd="0" destOrd="0" parTransId="{C4F677C2-0464-4ACF-8527-B76638930719}" sibTransId="{C5809D85-BC29-4465-BD43-FAC9285B23B1}"/>
    <dgm:cxn modelId="{779252CE-479A-4EBE-A57A-DE17BB8DE6C3}" type="presOf" srcId="{9C73BE1D-4C22-47FA-A765-B4FBDBC9F48C}" destId="{692213A5-6572-4098-B4EC-7F9B82B50494}" srcOrd="1" destOrd="0" presId="urn:microsoft.com/office/officeart/2005/8/layout/target3"/>
    <dgm:cxn modelId="{04EC0BCA-59F8-4FFE-B2DA-7ECEF4F0B581}" type="presOf" srcId="{9C73BE1D-4C22-47FA-A765-B4FBDBC9F48C}" destId="{0FB3009C-FF98-4662-8197-D2306FC885D5}" srcOrd="0" destOrd="0" presId="urn:microsoft.com/office/officeart/2005/8/layout/target3"/>
    <dgm:cxn modelId="{EC94BA1B-1A15-438A-8341-1E55E89D7C84}" type="presOf" srcId="{8A7302CE-C818-4325-810A-4701717E0857}" destId="{1A50A370-1AD0-4EB7-8494-FFEF67E41729}" srcOrd="0" destOrd="0" presId="urn:microsoft.com/office/officeart/2005/8/layout/target3"/>
    <dgm:cxn modelId="{7E77DF20-2290-4926-9350-568B55D0EE96}" type="presParOf" srcId="{1A50A370-1AD0-4EB7-8494-FFEF67E41729}" destId="{1B52E934-096E-4E1D-A803-C6AC122F06EA}" srcOrd="0" destOrd="0" presId="urn:microsoft.com/office/officeart/2005/8/layout/target3"/>
    <dgm:cxn modelId="{56333F0E-7567-46D1-B16E-414E9A7726A1}" type="presParOf" srcId="{1A50A370-1AD0-4EB7-8494-FFEF67E41729}" destId="{D8A06638-888F-458B-82B1-B3E5E8FE89C8}" srcOrd="1" destOrd="0" presId="urn:microsoft.com/office/officeart/2005/8/layout/target3"/>
    <dgm:cxn modelId="{56ABAE1D-2591-48D5-8C07-8AD1C9D34646}" type="presParOf" srcId="{1A50A370-1AD0-4EB7-8494-FFEF67E41729}" destId="{0FB3009C-FF98-4662-8197-D2306FC885D5}" srcOrd="2" destOrd="0" presId="urn:microsoft.com/office/officeart/2005/8/layout/target3"/>
    <dgm:cxn modelId="{DF643889-5F64-4285-AAC8-1B93995AD95E}" type="presParOf" srcId="{1A50A370-1AD0-4EB7-8494-FFEF67E41729}" destId="{692213A5-6572-4098-B4EC-7F9B82B504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B1E3F8-4034-4FF3-92A2-BA3C128631E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3742742-BF98-4F1B-91F4-957B67F7BD7E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JUSTIFICATIVA - Movimentos internos antecederam a sistematização do presente Plano</a:t>
          </a:r>
          <a:endParaRPr lang="pt-BR" sz="2800" b="1" dirty="0">
            <a:solidFill>
              <a:srgbClr val="FF0000"/>
            </a:solidFill>
          </a:endParaRPr>
        </a:p>
      </dgm:t>
    </dgm:pt>
    <dgm:pt modelId="{438EB043-7F1A-4C80-B68C-3DCD24CA49CF}" type="parTrans" cxnId="{2FFF9447-8C1E-4CE7-9C0E-57324A821A27}">
      <dgm:prSet/>
      <dgm:spPr/>
      <dgm:t>
        <a:bodyPr/>
        <a:lstStyle/>
        <a:p>
          <a:endParaRPr lang="pt-BR"/>
        </a:p>
      </dgm:t>
    </dgm:pt>
    <dgm:pt modelId="{9A04BCA1-C1D2-4A38-85AE-F5AA92445602}" type="sibTrans" cxnId="{2FFF9447-8C1E-4CE7-9C0E-57324A821A27}">
      <dgm:prSet/>
      <dgm:spPr/>
      <dgm:t>
        <a:bodyPr/>
        <a:lstStyle/>
        <a:p>
          <a:endParaRPr lang="pt-BR"/>
        </a:p>
      </dgm:t>
    </dgm:pt>
    <dgm:pt modelId="{C06A44D3-267A-478A-A886-D40A40F4AB1C}" type="pres">
      <dgm:prSet presAssocID="{65B1E3F8-4034-4FF3-92A2-BA3C128631E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D0B9A6-79C5-46B4-A57B-A00553225AF7}" type="pres">
      <dgm:prSet presAssocID="{93742742-BF98-4F1B-91F4-957B67F7BD7E}" presName="circle1" presStyleLbl="node1" presStyleIdx="0" presStyleCnt="1"/>
      <dgm:spPr/>
    </dgm:pt>
    <dgm:pt modelId="{3BD5BD7B-3527-438B-8120-C45345FAEC0B}" type="pres">
      <dgm:prSet presAssocID="{93742742-BF98-4F1B-91F4-957B67F7BD7E}" presName="space" presStyleCnt="0"/>
      <dgm:spPr/>
    </dgm:pt>
    <dgm:pt modelId="{29CD8132-8A80-457C-8708-5A63477310AF}" type="pres">
      <dgm:prSet presAssocID="{93742742-BF98-4F1B-91F4-957B67F7BD7E}" presName="rect1" presStyleLbl="alignAcc1" presStyleIdx="0" presStyleCnt="1"/>
      <dgm:spPr/>
      <dgm:t>
        <a:bodyPr/>
        <a:lstStyle/>
        <a:p>
          <a:endParaRPr lang="pt-BR"/>
        </a:p>
      </dgm:t>
    </dgm:pt>
    <dgm:pt modelId="{011AC030-23CC-4A18-B3B8-367313B2482E}" type="pres">
      <dgm:prSet presAssocID="{93742742-BF98-4F1B-91F4-957B67F7BD7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CA8BF1-D7E5-4182-A0B2-C743CC48AD1C}" type="presOf" srcId="{93742742-BF98-4F1B-91F4-957B67F7BD7E}" destId="{29CD8132-8A80-457C-8708-5A63477310AF}" srcOrd="0" destOrd="0" presId="urn:microsoft.com/office/officeart/2005/8/layout/target3"/>
    <dgm:cxn modelId="{2FFF9447-8C1E-4CE7-9C0E-57324A821A27}" srcId="{65B1E3F8-4034-4FF3-92A2-BA3C128631E6}" destId="{93742742-BF98-4F1B-91F4-957B67F7BD7E}" srcOrd="0" destOrd="0" parTransId="{438EB043-7F1A-4C80-B68C-3DCD24CA49CF}" sibTransId="{9A04BCA1-C1D2-4A38-85AE-F5AA92445602}"/>
    <dgm:cxn modelId="{738805A2-757D-448F-B492-6760AB717371}" type="presOf" srcId="{93742742-BF98-4F1B-91F4-957B67F7BD7E}" destId="{011AC030-23CC-4A18-B3B8-367313B2482E}" srcOrd="1" destOrd="0" presId="urn:microsoft.com/office/officeart/2005/8/layout/target3"/>
    <dgm:cxn modelId="{002BF6F2-39C8-4040-9306-3CBF2BB3D191}" type="presOf" srcId="{65B1E3F8-4034-4FF3-92A2-BA3C128631E6}" destId="{C06A44D3-267A-478A-A886-D40A40F4AB1C}" srcOrd="0" destOrd="0" presId="urn:microsoft.com/office/officeart/2005/8/layout/target3"/>
    <dgm:cxn modelId="{C8240F05-9140-482F-A2A9-C21DBB68AD34}" type="presParOf" srcId="{C06A44D3-267A-478A-A886-D40A40F4AB1C}" destId="{0BD0B9A6-79C5-46B4-A57B-A00553225AF7}" srcOrd="0" destOrd="0" presId="urn:microsoft.com/office/officeart/2005/8/layout/target3"/>
    <dgm:cxn modelId="{6E79AF1C-57EF-422D-A82B-6ED33A7E79A8}" type="presParOf" srcId="{C06A44D3-267A-478A-A886-D40A40F4AB1C}" destId="{3BD5BD7B-3527-438B-8120-C45345FAEC0B}" srcOrd="1" destOrd="0" presId="urn:microsoft.com/office/officeart/2005/8/layout/target3"/>
    <dgm:cxn modelId="{EBA390E2-65F7-4690-AF3D-33D7100AA19E}" type="presParOf" srcId="{C06A44D3-267A-478A-A886-D40A40F4AB1C}" destId="{29CD8132-8A80-457C-8708-5A63477310AF}" srcOrd="2" destOrd="0" presId="urn:microsoft.com/office/officeart/2005/8/layout/target3"/>
    <dgm:cxn modelId="{CA54183B-6F0A-4510-8160-30BA1BDF0677}" type="presParOf" srcId="{C06A44D3-267A-478A-A886-D40A40F4AB1C}" destId="{011AC030-23CC-4A18-B3B8-367313B2482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44CC3E-753C-436B-95A6-998D0A263C9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C0607A-BF1E-4852-BEAD-D382DB364A3B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Evasão escolar: concepções institucionais </a:t>
          </a:r>
          <a:endParaRPr lang="pt-BR" sz="3200" dirty="0">
            <a:solidFill>
              <a:srgbClr val="FF0000"/>
            </a:solidFill>
          </a:endParaRPr>
        </a:p>
      </dgm:t>
    </dgm:pt>
    <dgm:pt modelId="{CCC823F9-3150-41A9-A881-5A7C3BE7D5EC}" type="parTrans" cxnId="{FA9A7F5A-CEE5-402D-A811-D6160ADC7B93}">
      <dgm:prSet/>
      <dgm:spPr/>
      <dgm:t>
        <a:bodyPr/>
        <a:lstStyle/>
        <a:p>
          <a:endParaRPr lang="pt-BR"/>
        </a:p>
      </dgm:t>
    </dgm:pt>
    <dgm:pt modelId="{6A2E3702-F69D-4248-BE2E-86B025BE2ECC}" type="sibTrans" cxnId="{FA9A7F5A-CEE5-402D-A811-D6160ADC7B93}">
      <dgm:prSet/>
      <dgm:spPr/>
      <dgm:t>
        <a:bodyPr/>
        <a:lstStyle/>
        <a:p>
          <a:endParaRPr lang="pt-BR"/>
        </a:p>
      </dgm:t>
    </dgm:pt>
    <dgm:pt modelId="{C321F59D-18FB-4169-937B-8BE12DC730EF}" type="pres">
      <dgm:prSet presAssocID="{AA44CC3E-753C-436B-95A6-998D0A263C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1D45FC-FA4B-4402-964A-EEED4106E1CA}" type="pres">
      <dgm:prSet presAssocID="{C9C0607A-BF1E-4852-BEAD-D382DB364A3B}" presName="circle1" presStyleLbl="node1" presStyleIdx="0" presStyleCnt="1"/>
      <dgm:spPr/>
    </dgm:pt>
    <dgm:pt modelId="{1467F522-8F7C-4E16-9D95-76A89D36BC85}" type="pres">
      <dgm:prSet presAssocID="{C9C0607A-BF1E-4852-BEAD-D382DB364A3B}" presName="space" presStyleCnt="0"/>
      <dgm:spPr/>
    </dgm:pt>
    <dgm:pt modelId="{50CB51CB-D78C-43F6-9195-4561D9B90557}" type="pres">
      <dgm:prSet presAssocID="{C9C0607A-BF1E-4852-BEAD-D382DB364A3B}" presName="rect1" presStyleLbl="alignAcc1" presStyleIdx="0" presStyleCnt="1" custScaleY="100000"/>
      <dgm:spPr/>
      <dgm:t>
        <a:bodyPr/>
        <a:lstStyle/>
        <a:p>
          <a:endParaRPr lang="pt-BR"/>
        </a:p>
      </dgm:t>
    </dgm:pt>
    <dgm:pt modelId="{295840B2-CAD3-47B2-85A8-F006CC574E0A}" type="pres">
      <dgm:prSet presAssocID="{C9C0607A-BF1E-4852-BEAD-D382DB364A3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9A7F5A-CEE5-402D-A811-D6160ADC7B93}" srcId="{AA44CC3E-753C-436B-95A6-998D0A263C99}" destId="{C9C0607A-BF1E-4852-BEAD-D382DB364A3B}" srcOrd="0" destOrd="0" parTransId="{CCC823F9-3150-41A9-A881-5A7C3BE7D5EC}" sibTransId="{6A2E3702-F69D-4248-BE2E-86B025BE2ECC}"/>
    <dgm:cxn modelId="{F2C03E51-DE81-4E83-A99A-478172373535}" type="presOf" srcId="{C9C0607A-BF1E-4852-BEAD-D382DB364A3B}" destId="{50CB51CB-D78C-43F6-9195-4561D9B90557}" srcOrd="0" destOrd="0" presId="urn:microsoft.com/office/officeart/2005/8/layout/target3"/>
    <dgm:cxn modelId="{B201E22E-C1D1-4EBA-BC37-FF5507472EFE}" type="presOf" srcId="{AA44CC3E-753C-436B-95A6-998D0A263C99}" destId="{C321F59D-18FB-4169-937B-8BE12DC730EF}" srcOrd="0" destOrd="0" presId="urn:microsoft.com/office/officeart/2005/8/layout/target3"/>
    <dgm:cxn modelId="{49096609-9D64-46BB-A3E3-65ED4B54E0FF}" type="presOf" srcId="{C9C0607A-BF1E-4852-BEAD-D382DB364A3B}" destId="{295840B2-CAD3-47B2-85A8-F006CC574E0A}" srcOrd="1" destOrd="0" presId="urn:microsoft.com/office/officeart/2005/8/layout/target3"/>
    <dgm:cxn modelId="{43E50448-DCA2-4800-83A2-FBB6255C60C8}" type="presParOf" srcId="{C321F59D-18FB-4169-937B-8BE12DC730EF}" destId="{311D45FC-FA4B-4402-964A-EEED4106E1CA}" srcOrd="0" destOrd="0" presId="urn:microsoft.com/office/officeart/2005/8/layout/target3"/>
    <dgm:cxn modelId="{E9358B31-45BB-4C76-BAAA-146817918EDA}" type="presParOf" srcId="{C321F59D-18FB-4169-937B-8BE12DC730EF}" destId="{1467F522-8F7C-4E16-9D95-76A89D36BC85}" srcOrd="1" destOrd="0" presId="urn:microsoft.com/office/officeart/2005/8/layout/target3"/>
    <dgm:cxn modelId="{50624793-F20E-4710-A3F8-1C00DC930FAD}" type="presParOf" srcId="{C321F59D-18FB-4169-937B-8BE12DC730EF}" destId="{50CB51CB-D78C-43F6-9195-4561D9B90557}" srcOrd="2" destOrd="0" presId="urn:microsoft.com/office/officeart/2005/8/layout/target3"/>
    <dgm:cxn modelId="{01418260-7A5D-4A18-BC51-74484DFC27CA}" type="presParOf" srcId="{C321F59D-18FB-4169-937B-8BE12DC730EF}" destId="{295840B2-CAD3-47B2-85A8-F006CC574E0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815060-8A55-4633-BAC4-A0927CE1A0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E3DF89E1-1F79-44ED-8AE6-E6CBF35923B8}">
      <dgm:prSet custT="1"/>
      <dgm:spPr/>
      <dgm:t>
        <a:bodyPr/>
        <a:lstStyle/>
        <a:p>
          <a:pPr rtl="0"/>
          <a:r>
            <a:rPr lang="pt-BR" sz="3200" b="1" dirty="0" smtClean="0">
              <a:solidFill>
                <a:srgbClr val="FF0000"/>
              </a:solidFill>
            </a:rPr>
            <a:t>A Caracterização Híbrida da evasão escolar </a:t>
          </a:r>
          <a:endParaRPr lang="pt-BR" sz="3200" dirty="0">
            <a:solidFill>
              <a:srgbClr val="FF0000"/>
            </a:solidFill>
          </a:endParaRPr>
        </a:p>
      </dgm:t>
    </dgm:pt>
    <dgm:pt modelId="{03675756-9F9F-4442-B136-8E85B16C3613}" type="parTrans" cxnId="{C7C13089-D42F-47BC-AF51-E614B6BD86EB}">
      <dgm:prSet/>
      <dgm:spPr/>
      <dgm:t>
        <a:bodyPr/>
        <a:lstStyle/>
        <a:p>
          <a:endParaRPr lang="pt-BR"/>
        </a:p>
      </dgm:t>
    </dgm:pt>
    <dgm:pt modelId="{D03F294D-0DC4-4FD9-A806-41EC65F8CAC0}" type="sibTrans" cxnId="{C7C13089-D42F-47BC-AF51-E614B6BD86EB}">
      <dgm:prSet/>
      <dgm:spPr/>
      <dgm:t>
        <a:bodyPr/>
        <a:lstStyle/>
        <a:p>
          <a:endParaRPr lang="pt-BR"/>
        </a:p>
      </dgm:t>
    </dgm:pt>
    <dgm:pt modelId="{8EDB3A4F-8FB0-45FB-B3BC-1245EB96B2EA}" type="pres">
      <dgm:prSet presAssocID="{82815060-8A55-4633-BAC4-A0927CE1A0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BA7177-04B7-4F2F-BFEC-12A86C1D74E4}" type="pres">
      <dgm:prSet presAssocID="{E3DF89E1-1F79-44ED-8AE6-E6CBF35923B8}" presName="circle1" presStyleLbl="node1" presStyleIdx="0" presStyleCnt="1"/>
      <dgm:spPr/>
    </dgm:pt>
    <dgm:pt modelId="{61CB2FC8-0F1F-40A7-9449-3AF1C6B36B01}" type="pres">
      <dgm:prSet presAssocID="{E3DF89E1-1F79-44ED-8AE6-E6CBF35923B8}" presName="space" presStyleCnt="0"/>
      <dgm:spPr/>
    </dgm:pt>
    <dgm:pt modelId="{FCDA7B9E-AF9B-4783-9E00-7095FD717744}" type="pres">
      <dgm:prSet presAssocID="{E3DF89E1-1F79-44ED-8AE6-E6CBF35923B8}" presName="rect1" presStyleLbl="alignAcc1" presStyleIdx="0" presStyleCnt="1" custLinFactNeighborX="0" custLinFactNeighborY="-20257"/>
      <dgm:spPr/>
      <dgm:t>
        <a:bodyPr/>
        <a:lstStyle/>
        <a:p>
          <a:endParaRPr lang="pt-BR"/>
        </a:p>
      </dgm:t>
    </dgm:pt>
    <dgm:pt modelId="{68487FD7-AA36-4746-852D-9414B0B0BDA0}" type="pres">
      <dgm:prSet presAssocID="{E3DF89E1-1F79-44ED-8AE6-E6CBF35923B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68416C-A82A-4A67-A033-DB9FF781FFDC}" type="presOf" srcId="{E3DF89E1-1F79-44ED-8AE6-E6CBF35923B8}" destId="{68487FD7-AA36-4746-852D-9414B0B0BDA0}" srcOrd="1" destOrd="0" presId="urn:microsoft.com/office/officeart/2005/8/layout/target3"/>
    <dgm:cxn modelId="{4E7BDE9B-9CE8-4EA5-A169-B973BBA35114}" type="presOf" srcId="{82815060-8A55-4633-BAC4-A0927CE1A021}" destId="{8EDB3A4F-8FB0-45FB-B3BC-1245EB96B2EA}" srcOrd="0" destOrd="0" presId="urn:microsoft.com/office/officeart/2005/8/layout/target3"/>
    <dgm:cxn modelId="{AA5171B9-3DE5-4061-93A3-BF733EC87205}" type="presOf" srcId="{E3DF89E1-1F79-44ED-8AE6-E6CBF35923B8}" destId="{FCDA7B9E-AF9B-4783-9E00-7095FD717744}" srcOrd="0" destOrd="0" presId="urn:microsoft.com/office/officeart/2005/8/layout/target3"/>
    <dgm:cxn modelId="{C7C13089-D42F-47BC-AF51-E614B6BD86EB}" srcId="{82815060-8A55-4633-BAC4-A0927CE1A021}" destId="{E3DF89E1-1F79-44ED-8AE6-E6CBF35923B8}" srcOrd="0" destOrd="0" parTransId="{03675756-9F9F-4442-B136-8E85B16C3613}" sibTransId="{D03F294D-0DC4-4FD9-A806-41EC65F8CAC0}"/>
    <dgm:cxn modelId="{667258B6-BDAB-4D2E-8227-B5EC2AC598A8}" type="presParOf" srcId="{8EDB3A4F-8FB0-45FB-B3BC-1245EB96B2EA}" destId="{F9BA7177-04B7-4F2F-BFEC-12A86C1D74E4}" srcOrd="0" destOrd="0" presId="urn:microsoft.com/office/officeart/2005/8/layout/target3"/>
    <dgm:cxn modelId="{8575B7B0-AE23-499D-87DF-7542814BF8D8}" type="presParOf" srcId="{8EDB3A4F-8FB0-45FB-B3BC-1245EB96B2EA}" destId="{61CB2FC8-0F1F-40A7-9449-3AF1C6B36B01}" srcOrd="1" destOrd="0" presId="urn:microsoft.com/office/officeart/2005/8/layout/target3"/>
    <dgm:cxn modelId="{DFA5C5BA-D3C1-47FE-84B9-6A3DF838F46F}" type="presParOf" srcId="{8EDB3A4F-8FB0-45FB-B3BC-1245EB96B2EA}" destId="{FCDA7B9E-AF9B-4783-9E00-7095FD717744}" srcOrd="2" destOrd="0" presId="urn:microsoft.com/office/officeart/2005/8/layout/target3"/>
    <dgm:cxn modelId="{C63BAC64-D2B2-4F1C-82C2-3B65BDF9C86A}" type="presParOf" srcId="{8EDB3A4F-8FB0-45FB-B3BC-1245EB96B2EA}" destId="{68487FD7-AA36-4746-852D-9414B0B0BDA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11B0FB-669D-42DD-B981-E763DFAC8DE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B7011DE-19A2-4B28-937B-6A43BB492D8C}">
      <dgm:prSet custT="1"/>
      <dgm:spPr/>
      <dgm:t>
        <a:bodyPr/>
        <a:lstStyle/>
        <a:p>
          <a:pPr rtl="0"/>
          <a:r>
            <a:rPr lang="pt-BR" sz="2800" b="1" dirty="0" smtClean="0">
              <a:solidFill>
                <a:srgbClr val="FF0000"/>
              </a:solidFill>
            </a:rPr>
            <a:t>Parâmetros de êxito e fracasso escolar: desvelando os sentidos da qualidade educacional </a:t>
          </a:r>
          <a:endParaRPr lang="pt-BR" sz="2800" dirty="0">
            <a:solidFill>
              <a:srgbClr val="FF0000"/>
            </a:solidFill>
          </a:endParaRPr>
        </a:p>
      </dgm:t>
    </dgm:pt>
    <dgm:pt modelId="{0AD6A53E-D9D4-4945-9404-C05157019BED}" type="parTrans" cxnId="{E7473693-44D5-4B38-8784-D1BF41964A41}">
      <dgm:prSet/>
      <dgm:spPr/>
      <dgm:t>
        <a:bodyPr/>
        <a:lstStyle/>
        <a:p>
          <a:endParaRPr lang="pt-BR"/>
        </a:p>
      </dgm:t>
    </dgm:pt>
    <dgm:pt modelId="{0129D97F-3212-4D0A-ACFA-72F25E0127B1}" type="sibTrans" cxnId="{E7473693-44D5-4B38-8784-D1BF41964A41}">
      <dgm:prSet/>
      <dgm:spPr/>
      <dgm:t>
        <a:bodyPr/>
        <a:lstStyle/>
        <a:p>
          <a:endParaRPr lang="pt-BR"/>
        </a:p>
      </dgm:t>
    </dgm:pt>
    <dgm:pt modelId="{97276EBC-1C07-449F-AE84-7A3CE2B95FAA}" type="pres">
      <dgm:prSet presAssocID="{3A11B0FB-669D-42DD-B981-E763DFAC8D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2AC3FC-3E04-4334-AC9B-97C26A24D87B}" type="pres">
      <dgm:prSet presAssocID="{6B7011DE-19A2-4B28-937B-6A43BB492D8C}" presName="circle1" presStyleLbl="node1" presStyleIdx="0" presStyleCnt="1"/>
      <dgm:spPr/>
    </dgm:pt>
    <dgm:pt modelId="{B82F00C9-4BE2-4388-9892-F90C57F7C9CA}" type="pres">
      <dgm:prSet presAssocID="{6B7011DE-19A2-4B28-937B-6A43BB492D8C}" presName="space" presStyleCnt="0"/>
      <dgm:spPr/>
    </dgm:pt>
    <dgm:pt modelId="{66A8AD9B-D39B-40E4-9EC3-A35588D991D8}" type="pres">
      <dgm:prSet presAssocID="{6B7011DE-19A2-4B28-937B-6A43BB492D8C}" presName="rect1" presStyleLbl="alignAcc1" presStyleIdx="0" presStyleCnt="1"/>
      <dgm:spPr/>
      <dgm:t>
        <a:bodyPr/>
        <a:lstStyle/>
        <a:p>
          <a:endParaRPr lang="pt-BR"/>
        </a:p>
      </dgm:t>
    </dgm:pt>
    <dgm:pt modelId="{AF7CAF75-F050-4B94-84D9-83EB028527E0}" type="pres">
      <dgm:prSet presAssocID="{6B7011DE-19A2-4B28-937B-6A43BB492D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BB15BE-91C2-4CDF-BB61-E80BA8BD5CBA}" type="presOf" srcId="{6B7011DE-19A2-4B28-937B-6A43BB492D8C}" destId="{AF7CAF75-F050-4B94-84D9-83EB028527E0}" srcOrd="1" destOrd="0" presId="urn:microsoft.com/office/officeart/2005/8/layout/target3"/>
    <dgm:cxn modelId="{E7473693-44D5-4B38-8784-D1BF41964A41}" srcId="{3A11B0FB-669D-42DD-B981-E763DFAC8DE2}" destId="{6B7011DE-19A2-4B28-937B-6A43BB492D8C}" srcOrd="0" destOrd="0" parTransId="{0AD6A53E-D9D4-4945-9404-C05157019BED}" sibTransId="{0129D97F-3212-4D0A-ACFA-72F25E0127B1}"/>
    <dgm:cxn modelId="{94C15C17-BAD6-4516-AF2C-66B368497753}" type="presOf" srcId="{6B7011DE-19A2-4B28-937B-6A43BB492D8C}" destId="{66A8AD9B-D39B-40E4-9EC3-A35588D991D8}" srcOrd="0" destOrd="0" presId="urn:microsoft.com/office/officeart/2005/8/layout/target3"/>
    <dgm:cxn modelId="{5628A9AC-5F8E-459B-A12A-A77AF6F4756F}" type="presOf" srcId="{3A11B0FB-669D-42DD-B981-E763DFAC8DE2}" destId="{97276EBC-1C07-449F-AE84-7A3CE2B95FAA}" srcOrd="0" destOrd="0" presId="urn:microsoft.com/office/officeart/2005/8/layout/target3"/>
    <dgm:cxn modelId="{F11516D8-6C07-4338-BA4B-32FB90AB42AA}" type="presParOf" srcId="{97276EBC-1C07-449F-AE84-7A3CE2B95FAA}" destId="{9D2AC3FC-3E04-4334-AC9B-97C26A24D87B}" srcOrd="0" destOrd="0" presId="urn:microsoft.com/office/officeart/2005/8/layout/target3"/>
    <dgm:cxn modelId="{F8C07161-5518-4BF4-97E9-2369C6B5E933}" type="presParOf" srcId="{97276EBC-1C07-449F-AE84-7A3CE2B95FAA}" destId="{B82F00C9-4BE2-4388-9892-F90C57F7C9CA}" srcOrd="1" destOrd="0" presId="urn:microsoft.com/office/officeart/2005/8/layout/target3"/>
    <dgm:cxn modelId="{431B084D-3C11-4D71-AEE3-3A39040AF18C}" type="presParOf" srcId="{97276EBC-1C07-449F-AE84-7A3CE2B95FAA}" destId="{66A8AD9B-D39B-40E4-9EC3-A35588D991D8}" srcOrd="2" destOrd="0" presId="urn:microsoft.com/office/officeart/2005/8/layout/target3"/>
    <dgm:cxn modelId="{57EB185E-E12E-4B17-9DF8-922161ECC087}" type="presParOf" srcId="{97276EBC-1C07-449F-AE84-7A3CE2B95FAA}" destId="{AF7CAF75-F050-4B94-84D9-83EB028527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0ABBD1-667F-4FFE-BB11-D9EBA32917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9E63091-994C-4A49-854E-A99184CAE3E6}">
      <dgm:prSet/>
      <dgm:spPr/>
      <dgm:t>
        <a:bodyPr/>
        <a:lstStyle/>
        <a:p>
          <a:pPr rtl="0"/>
          <a:r>
            <a:rPr lang="pt-BR" b="1" dirty="0" smtClean="0">
              <a:solidFill>
                <a:srgbClr val="FF0000"/>
              </a:solidFill>
            </a:rPr>
            <a:t>A escola, detém um potencial transformador...</a:t>
          </a:r>
          <a:endParaRPr lang="pt-BR" b="1" dirty="0">
            <a:solidFill>
              <a:srgbClr val="FF0000"/>
            </a:solidFill>
          </a:endParaRPr>
        </a:p>
      </dgm:t>
    </dgm:pt>
    <dgm:pt modelId="{C0B2D3F4-C0B1-43EF-88E4-1CB771E878B3}" type="parTrans" cxnId="{66F80BE9-882A-44D9-8A40-C170919B2343}">
      <dgm:prSet/>
      <dgm:spPr/>
      <dgm:t>
        <a:bodyPr/>
        <a:lstStyle/>
        <a:p>
          <a:endParaRPr lang="pt-BR"/>
        </a:p>
      </dgm:t>
    </dgm:pt>
    <dgm:pt modelId="{961F5082-9621-412C-A3FB-5659F2DD14C1}" type="sibTrans" cxnId="{66F80BE9-882A-44D9-8A40-C170919B2343}">
      <dgm:prSet/>
      <dgm:spPr/>
      <dgm:t>
        <a:bodyPr/>
        <a:lstStyle/>
        <a:p>
          <a:endParaRPr lang="pt-BR"/>
        </a:p>
      </dgm:t>
    </dgm:pt>
    <dgm:pt modelId="{E69A32B0-8C33-4D4C-A792-36795C9624F8}" type="pres">
      <dgm:prSet presAssocID="{370ABBD1-667F-4FFE-BB11-D9EBA32917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497CCE-B87A-4C69-86DB-A51B977917E5}" type="pres">
      <dgm:prSet presAssocID="{39E63091-994C-4A49-854E-A99184CAE3E6}" presName="circle1" presStyleLbl="node1" presStyleIdx="0" presStyleCnt="1"/>
      <dgm:spPr/>
    </dgm:pt>
    <dgm:pt modelId="{1D1E2ABD-F03D-488C-B362-9CCEB4904F17}" type="pres">
      <dgm:prSet presAssocID="{39E63091-994C-4A49-854E-A99184CAE3E6}" presName="space" presStyleCnt="0"/>
      <dgm:spPr/>
    </dgm:pt>
    <dgm:pt modelId="{999E5CA8-0572-4267-8227-0A86D1136608}" type="pres">
      <dgm:prSet presAssocID="{39E63091-994C-4A49-854E-A99184CAE3E6}" presName="rect1" presStyleLbl="alignAcc1" presStyleIdx="0" presStyleCnt="1"/>
      <dgm:spPr/>
      <dgm:t>
        <a:bodyPr/>
        <a:lstStyle/>
        <a:p>
          <a:endParaRPr lang="pt-BR"/>
        </a:p>
      </dgm:t>
    </dgm:pt>
    <dgm:pt modelId="{70F0400D-B27C-492C-A79B-2DD307AA9B48}" type="pres">
      <dgm:prSet presAssocID="{39E63091-994C-4A49-854E-A99184CAE3E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F80BE9-882A-44D9-8A40-C170919B2343}" srcId="{370ABBD1-667F-4FFE-BB11-D9EBA32917D4}" destId="{39E63091-994C-4A49-854E-A99184CAE3E6}" srcOrd="0" destOrd="0" parTransId="{C0B2D3F4-C0B1-43EF-88E4-1CB771E878B3}" sibTransId="{961F5082-9621-412C-A3FB-5659F2DD14C1}"/>
    <dgm:cxn modelId="{017E48DF-0554-4FCC-978F-D45610C078F7}" type="presOf" srcId="{370ABBD1-667F-4FFE-BB11-D9EBA32917D4}" destId="{E69A32B0-8C33-4D4C-A792-36795C9624F8}" srcOrd="0" destOrd="0" presId="urn:microsoft.com/office/officeart/2005/8/layout/target3"/>
    <dgm:cxn modelId="{5C3DBBBE-31AA-46A1-91BB-0B3EF5341EAA}" type="presOf" srcId="{39E63091-994C-4A49-854E-A99184CAE3E6}" destId="{70F0400D-B27C-492C-A79B-2DD307AA9B48}" srcOrd="1" destOrd="0" presId="urn:microsoft.com/office/officeart/2005/8/layout/target3"/>
    <dgm:cxn modelId="{A844BF0F-042D-4A68-8604-383C46AC56A5}" type="presOf" srcId="{39E63091-994C-4A49-854E-A99184CAE3E6}" destId="{999E5CA8-0572-4267-8227-0A86D1136608}" srcOrd="0" destOrd="0" presId="urn:microsoft.com/office/officeart/2005/8/layout/target3"/>
    <dgm:cxn modelId="{C0CC2E27-6F10-4AD2-97B0-687FDE8A50A4}" type="presParOf" srcId="{E69A32B0-8C33-4D4C-A792-36795C9624F8}" destId="{FF497CCE-B87A-4C69-86DB-A51B977917E5}" srcOrd="0" destOrd="0" presId="urn:microsoft.com/office/officeart/2005/8/layout/target3"/>
    <dgm:cxn modelId="{F152B6A7-4A2C-49D5-91BA-238584FF02DA}" type="presParOf" srcId="{E69A32B0-8C33-4D4C-A792-36795C9624F8}" destId="{1D1E2ABD-F03D-488C-B362-9CCEB4904F17}" srcOrd="1" destOrd="0" presId="urn:microsoft.com/office/officeart/2005/8/layout/target3"/>
    <dgm:cxn modelId="{DAFC5BF5-AC5B-47B3-B198-18BA4C2FF96C}" type="presParOf" srcId="{E69A32B0-8C33-4D4C-A792-36795C9624F8}" destId="{999E5CA8-0572-4267-8227-0A86D1136608}" srcOrd="2" destOrd="0" presId="urn:microsoft.com/office/officeart/2005/8/layout/target3"/>
    <dgm:cxn modelId="{986E969B-BFFA-4178-9399-0401DC056301}" type="presParOf" srcId="{E69A32B0-8C33-4D4C-A792-36795C9624F8}" destId="{70F0400D-B27C-492C-A79B-2DD307AA9B4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B2CC-5935-4A77-B1C9-C8A556AE3661}">
      <dsp:nvSpPr>
        <dsp:cNvPr id="0" name=""/>
        <dsp:cNvSpPr/>
      </dsp:nvSpPr>
      <dsp:spPr>
        <a:xfrm>
          <a:off x="0" y="0"/>
          <a:ext cx="747395" cy="7473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207F6-F338-41AD-A8CA-4ECB10F38F87}">
      <dsp:nvSpPr>
        <dsp:cNvPr id="0" name=""/>
        <dsp:cNvSpPr/>
      </dsp:nvSpPr>
      <dsp:spPr>
        <a:xfrm>
          <a:off x="373697" y="0"/>
          <a:ext cx="10781980" cy="747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IDENTIDADE INSTITUCIONAL - Histórico </a:t>
          </a:r>
          <a:endParaRPr lang="pt-BR" sz="3200" b="1" kern="1200" dirty="0">
            <a:solidFill>
              <a:srgbClr val="FF0000"/>
            </a:solidFill>
          </a:endParaRPr>
        </a:p>
      </dsp:txBody>
      <dsp:txXfrm>
        <a:off x="373697" y="0"/>
        <a:ext cx="10781980" cy="7473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D5C2-D18B-4F73-9DDB-F8E37CCCDA91}">
      <dsp:nvSpPr>
        <dsp:cNvPr id="0" name=""/>
        <dsp:cNvSpPr/>
      </dsp:nvSpPr>
      <dsp:spPr>
        <a:xfrm>
          <a:off x="0" y="0"/>
          <a:ext cx="798285" cy="7982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E91EF-8407-44D3-A8F6-7B2FFAD411BB}">
      <dsp:nvSpPr>
        <dsp:cNvPr id="0" name=""/>
        <dsp:cNvSpPr/>
      </dsp:nvSpPr>
      <dsp:spPr>
        <a:xfrm>
          <a:off x="399143" y="0"/>
          <a:ext cx="9737870" cy="798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Marcos Metodológicos - Intervenção institucional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99143" y="0"/>
        <a:ext cx="9737870" cy="7982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D09F8-07BD-401F-B34B-4FBF566D4BFA}">
      <dsp:nvSpPr>
        <dsp:cNvPr id="0" name=""/>
        <dsp:cNvSpPr/>
      </dsp:nvSpPr>
      <dsp:spPr>
        <a:xfrm rot="5400000">
          <a:off x="-178005" y="182864"/>
          <a:ext cx="1186700" cy="8306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smtClean="0"/>
            <a:t>1</a:t>
          </a:r>
          <a:endParaRPr lang="pt-BR" sz="3500" b="1" kern="1200" dirty="0"/>
        </a:p>
      </dsp:txBody>
      <dsp:txXfrm rot="-5400000">
        <a:off x="0" y="420204"/>
        <a:ext cx="830690" cy="356010"/>
      </dsp:txXfrm>
    </dsp:sp>
    <dsp:sp modelId="{7D259463-407F-4ABC-AD04-7F8C4AA79788}">
      <dsp:nvSpPr>
        <dsp:cNvPr id="0" name=""/>
        <dsp:cNvSpPr/>
      </dsp:nvSpPr>
      <dsp:spPr>
        <a:xfrm rot="5400000">
          <a:off x="5097971" y="-4262421"/>
          <a:ext cx="771761" cy="930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solidFill>
                <a:schemeClr val="tx1"/>
              </a:solidFill>
            </a:rPr>
            <a:t>Instituição de Comissão Interna</a:t>
          </a:r>
          <a:endParaRPr lang="pt-BR" sz="3200" kern="1200" dirty="0">
            <a:solidFill>
              <a:schemeClr val="tx1"/>
            </a:solidFill>
          </a:endParaRPr>
        </a:p>
      </dsp:txBody>
      <dsp:txXfrm rot="-5400000">
        <a:off x="830691" y="42533"/>
        <a:ext cx="9268648" cy="696413"/>
      </dsp:txXfrm>
    </dsp:sp>
    <dsp:sp modelId="{DAEABDBF-6CE1-41A5-9F5E-80737BDA493E}">
      <dsp:nvSpPr>
        <dsp:cNvPr id="0" name=""/>
        <dsp:cNvSpPr/>
      </dsp:nvSpPr>
      <dsp:spPr>
        <a:xfrm rot="5400000">
          <a:off x="-178005" y="1253545"/>
          <a:ext cx="1186700" cy="8306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smtClean="0"/>
            <a:t>2</a:t>
          </a:r>
          <a:endParaRPr lang="pt-BR" sz="3500" b="1" kern="1200" dirty="0"/>
        </a:p>
      </dsp:txBody>
      <dsp:txXfrm rot="-5400000">
        <a:off x="0" y="1490885"/>
        <a:ext cx="830690" cy="356010"/>
      </dsp:txXfrm>
    </dsp:sp>
    <dsp:sp modelId="{30D4EAF0-DC91-4BAC-9592-6A5A3B261AD9}">
      <dsp:nvSpPr>
        <dsp:cNvPr id="0" name=""/>
        <dsp:cNvSpPr/>
      </dsp:nvSpPr>
      <dsp:spPr>
        <a:xfrm rot="5400000">
          <a:off x="5098174" y="-3191943"/>
          <a:ext cx="771355" cy="930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solidFill>
                <a:schemeClr val="tx1"/>
              </a:solidFill>
            </a:rPr>
            <a:t>Elaboração de Diagnóstico Quantitativo</a:t>
          </a:r>
          <a:endParaRPr lang="pt-BR" sz="3200" kern="1200" dirty="0">
            <a:solidFill>
              <a:schemeClr val="tx1"/>
            </a:solidFill>
          </a:endParaRPr>
        </a:p>
      </dsp:txBody>
      <dsp:txXfrm rot="-5400000">
        <a:off x="830691" y="1113194"/>
        <a:ext cx="9268668" cy="696047"/>
      </dsp:txXfrm>
    </dsp:sp>
    <dsp:sp modelId="{5B4A34E0-DFB2-4FF7-97E9-D27138AC829E}">
      <dsp:nvSpPr>
        <dsp:cNvPr id="0" name=""/>
        <dsp:cNvSpPr/>
      </dsp:nvSpPr>
      <dsp:spPr>
        <a:xfrm rot="5400000">
          <a:off x="-178005" y="2324225"/>
          <a:ext cx="1186700" cy="8306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smtClean="0"/>
            <a:t>3</a:t>
          </a:r>
          <a:endParaRPr lang="pt-BR" sz="3500" b="1" kern="1200" dirty="0"/>
        </a:p>
      </dsp:txBody>
      <dsp:txXfrm rot="-5400000">
        <a:off x="0" y="2561565"/>
        <a:ext cx="830690" cy="356010"/>
      </dsp:txXfrm>
    </dsp:sp>
    <dsp:sp modelId="{41005214-B8D6-45E8-A88A-2C6AAA66FCA5}">
      <dsp:nvSpPr>
        <dsp:cNvPr id="0" name=""/>
        <dsp:cNvSpPr/>
      </dsp:nvSpPr>
      <dsp:spPr>
        <a:xfrm rot="5400000">
          <a:off x="5098174" y="-2121262"/>
          <a:ext cx="771355" cy="930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solidFill>
                <a:schemeClr val="tx1"/>
              </a:solidFill>
            </a:rPr>
            <a:t>Elaboração de Diagnóstico Qualitativo</a:t>
          </a:r>
          <a:endParaRPr lang="pt-BR" sz="3200" kern="1200" dirty="0">
            <a:solidFill>
              <a:schemeClr val="tx1"/>
            </a:solidFill>
          </a:endParaRPr>
        </a:p>
      </dsp:txBody>
      <dsp:txXfrm rot="-5400000">
        <a:off x="830691" y="2183875"/>
        <a:ext cx="9268668" cy="696047"/>
      </dsp:txXfrm>
    </dsp:sp>
    <dsp:sp modelId="{A46BE10C-2C20-4664-8B95-8EE93CBFB03E}">
      <dsp:nvSpPr>
        <dsp:cNvPr id="0" name=""/>
        <dsp:cNvSpPr/>
      </dsp:nvSpPr>
      <dsp:spPr>
        <a:xfrm rot="5400000">
          <a:off x="-178005" y="3394906"/>
          <a:ext cx="1186700" cy="8306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smtClean="0"/>
            <a:t>4</a:t>
          </a:r>
          <a:endParaRPr lang="pt-BR" sz="3500" b="1" kern="1200" dirty="0"/>
        </a:p>
      </dsp:txBody>
      <dsp:txXfrm rot="-5400000">
        <a:off x="0" y="3632246"/>
        <a:ext cx="830690" cy="356010"/>
      </dsp:txXfrm>
    </dsp:sp>
    <dsp:sp modelId="{D4FC6701-5386-4FAD-A8A9-BFC33610F999}">
      <dsp:nvSpPr>
        <dsp:cNvPr id="0" name=""/>
        <dsp:cNvSpPr/>
      </dsp:nvSpPr>
      <dsp:spPr>
        <a:xfrm rot="5400000">
          <a:off x="5098174" y="-1050582"/>
          <a:ext cx="771355" cy="930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solidFill>
                <a:schemeClr val="tx1"/>
              </a:solidFill>
            </a:rPr>
            <a:t>Consolidação de Plano Estratégico</a:t>
          </a:r>
          <a:endParaRPr lang="pt-BR" sz="3200" kern="1200" dirty="0">
            <a:solidFill>
              <a:schemeClr val="tx1"/>
            </a:solidFill>
          </a:endParaRPr>
        </a:p>
      </dsp:txBody>
      <dsp:txXfrm rot="-5400000">
        <a:off x="830691" y="3254555"/>
        <a:ext cx="9268668" cy="696047"/>
      </dsp:txXfrm>
    </dsp:sp>
    <dsp:sp modelId="{5D1D4AE2-5E4C-43C9-84ED-B5C995E42D40}">
      <dsp:nvSpPr>
        <dsp:cNvPr id="0" name=""/>
        <dsp:cNvSpPr/>
      </dsp:nvSpPr>
      <dsp:spPr>
        <a:xfrm rot="5400000">
          <a:off x="-178005" y="4465586"/>
          <a:ext cx="1186700" cy="83069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smtClean="0"/>
            <a:t>5</a:t>
          </a:r>
          <a:endParaRPr lang="pt-BR" sz="3500" b="1" kern="1200" dirty="0"/>
        </a:p>
      </dsp:txBody>
      <dsp:txXfrm rot="-5400000">
        <a:off x="0" y="4702926"/>
        <a:ext cx="830690" cy="356010"/>
      </dsp:txXfrm>
    </dsp:sp>
    <dsp:sp modelId="{829F65D5-8E58-4D80-8134-ADAF15B118E2}">
      <dsp:nvSpPr>
        <dsp:cNvPr id="0" name=""/>
        <dsp:cNvSpPr/>
      </dsp:nvSpPr>
      <dsp:spPr>
        <a:xfrm rot="5400000">
          <a:off x="5098174" y="20098"/>
          <a:ext cx="771355" cy="9306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solidFill>
                <a:schemeClr val="tx1"/>
              </a:solidFill>
            </a:rPr>
            <a:t>Monitoramento e Avaliação das Ações</a:t>
          </a:r>
          <a:endParaRPr lang="pt-BR" sz="3200" kern="1200" dirty="0">
            <a:solidFill>
              <a:schemeClr val="tx1"/>
            </a:solidFill>
          </a:endParaRPr>
        </a:p>
      </dsp:txBody>
      <dsp:txXfrm rot="-5400000">
        <a:off x="830691" y="4325235"/>
        <a:ext cx="9268668" cy="696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6439A-A06E-48C2-84E6-4A39BD03470E}">
      <dsp:nvSpPr>
        <dsp:cNvPr id="0" name=""/>
        <dsp:cNvSpPr/>
      </dsp:nvSpPr>
      <dsp:spPr>
        <a:xfrm>
          <a:off x="0" y="0"/>
          <a:ext cx="726622" cy="7266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6FE33-BFC9-4232-AAA9-BC3D76503996}">
      <dsp:nvSpPr>
        <dsp:cNvPr id="0" name=""/>
        <dsp:cNvSpPr/>
      </dsp:nvSpPr>
      <dsp:spPr>
        <a:xfrm>
          <a:off x="363311" y="0"/>
          <a:ext cx="10027104" cy="7266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Fase 1 – Instituição de Comissão Interna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63311" y="0"/>
        <a:ext cx="10027104" cy="7266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8A05-0EBA-4566-A4A2-079A7C07FD22}">
      <dsp:nvSpPr>
        <dsp:cNvPr id="0" name=""/>
        <dsp:cNvSpPr/>
      </dsp:nvSpPr>
      <dsp:spPr>
        <a:xfrm>
          <a:off x="0" y="0"/>
          <a:ext cx="781050" cy="7810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281DE-75D6-400B-8B00-8B79E04A4F63}">
      <dsp:nvSpPr>
        <dsp:cNvPr id="0" name=""/>
        <dsp:cNvSpPr/>
      </dsp:nvSpPr>
      <dsp:spPr>
        <a:xfrm>
          <a:off x="390524" y="0"/>
          <a:ext cx="10125075" cy="78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Fase 2 – Elaboração de Diagnóstico Quantitativo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90524" y="0"/>
        <a:ext cx="10125075" cy="781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EB7D3-6DF2-4B7B-A666-353F3B936507}">
      <dsp:nvSpPr>
        <dsp:cNvPr id="0" name=""/>
        <dsp:cNvSpPr/>
      </dsp:nvSpPr>
      <dsp:spPr>
        <a:xfrm>
          <a:off x="0" y="0"/>
          <a:ext cx="854075" cy="8540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D4FAD-04CC-45F2-A9C1-2A2161074728}">
      <dsp:nvSpPr>
        <dsp:cNvPr id="0" name=""/>
        <dsp:cNvSpPr/>
      </dsp:nvSpPr>
      <dsp:spPr>
        <a:xfrm>
          <a:off x="427037" y="0"/>
          <a:ext cx="10088562" cy="854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Síntese dos dados quantitativos aferidos de cada campus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427037" y="0"/>
        <a:ext cx="10088562" cy="8540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6D3CA-D231-4501-AF20-9DF77FB80D35}">
      <dsp:nvSpPr>
        <dsp:cNvPr id="0" name=""/>
        <dsp:cNvSpPr/>
      </dsp:nvSpPr>
      <dsp:spPr>
        <a:xfrm>
          <a:off x="0" y="0"/>
          <a:ext cx="769143" cy="7691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7C969-2D88-47DB-9DBB-F289E5D6D10A}">
      <dsp:nvSpPr>
        <dsp:cNvPr id="0" name=""/>
        <dsp:cNvSpPr/>
      </dsp:nvSpPr>
      <dsp:spPr>
        <a:xfrm>
          <a:off x="384571" y="0"/>
          <a:ext cx="10131028" cy="7691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Conceitos fundamentais à análise dos dados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84571" y="0"/>
        <a:ext cx="10131028" cy="7691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8B2E-6D0A-4FB1-9FFD-6EC2E94629D9}">
      <dsp:nvSpPr>
        <dsp:cNvPr id="0" name=""/>
        <dsp:cNvSpPr/>
      </dsp:nvSpPr>
      <dsp:spPr>
        <a:xfrm>
          <a:off x="0" y="0"/>
          <a:ext cx="754063" cy="7540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1C29-7B3E-442F-8303-E64571CD37CE}">
      <dsp:nvSpPr>
        <dsp:cNvPr id="0" name=""/>
        <dsp:cNvSpPr/>
      </dsp:nvSpPr>
      <dsp:spPr>
        <a:xfrm>
          <a:off x="377031" y="0"/>
          <a:ext cx="10138568" cy="754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 smtClean="0">
              <a:solidFill>
                <a:srgbClr val="FF0000"/>
              </a:solidFill>
            </a:rPr>
            <a:t>Fase 3 – Elaboração de Diagnóstico Qualitativo</a:t>
          </a:r>
          <a:endParaRPr lang="pt-BR" sz="3300" kern="1200" dirty="0">
            <a:solidFill>
              <a:srgbClr val="FF0000"/>
            </a:solidFill>
          </a:endParaRPr>
        </a:p>
      </dsp:txBody>
      <dsp:txXfrm>
        <a:off x="377031" y="0"/>
        <a:ext cx="10138568" cy="7540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E10A3-B71C-4951-A0B6-C3C6066592E3}">
      <dsp:nvSpPr>
        <dsp:cNvPr id="0" name=""/>
        <dsp:cNvSpPr/>
      </dsp:nvSpPr>
      <dsp:spPr>
        <a:xfrm>
          <a:off x="0" y="0"/>
          <a:ext cx="947738" cy="9477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DCEA0-963F-479E-BF65-30026BC93640}">
      <dsp:nvSpPr>
        <dsp:cNvPr id="0" name=""/>
        <dsp:cNvSpPr/>
      </dsp:nvSpPr>
      <dsp:spPr>
        <a:xfrm>
          <a:off x="473868" y="0"/>
          <a:ext cx="9070181" cy="947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Principais Fatores Apontados (Evasão e Retenção)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473868" y="0"/>
        <a:ext cx="9070181" cy="9477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CDF99-11B3-4EA1-85BF-C166AE3E25C6}">
      <dsp:nvSpPr>
        <dsp:cNvPr id="0" name=""/>
        <dsp:cNvSpPr/>
      </dsp:nvSpPr>
      <dsp:spPr>
        <a:xfrm>
          <a:off x="0" y="0"/>
          <a:ext cx="551161" cy="5511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8E7DA-6AD6-44B9-86CE-7D6FBC693D78}">
      <dsp:nvSpPr>
        <dsp:cNvPr id="0" name=""/>
        <dsp:cNvSpPr/>
      </dsp:nvSpPr>
      <dsp:spPr>
        <a:xfrm>
          <a:off x="275580" y="0"/>
          <a:ext cx="10576603" cy="5511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0000"/>
              </a:solidFill>
            </a:rPr>
            <a:t>CHARQUEADAS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75580" y="0"/>
        <a:ext cx="10576603" cy="5511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9711611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SANTANA DO LIVRAMENTO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94400" y="0"/>
        <a:ext cx="9711611" cy="588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8DA3E-C592-4DB8-B0D1-647C1B7BD2CC}">
      <dsp:nvSpPr>
        <dsp:cNvPr id="0" name=""/>
        <dsp:cNvSpPr/>
      </dsp:nvSpPr>
      <dsp:spPr>
        <a:xfrm>
          <a:off x="0" y="0"/>
          <a:ext cx="615461" cy="6154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31D06-A82E-4F02-A497-D686A61B8602}">
      <dsp:nvSpPr>
        <dsp:cNvPr id="0" name=""/>
        <dsp:cNvSpPr/>
      </dsp:nvSpPr>
      <dsp:spPr>
        <a:xfrm>
          <a:off x="307731" y="0"/>
          <a:ext cx="10726029" cy="615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0000"/>
              </a:solidFill>
            </a:rPr>
            <a:t>IDENTIDADE INSTITUCIONAL - Conjuntura atual e desafios institucionais </a:t>
          </a:r>
          <a:endParaRPr lang="pt-BR" sz="2400" b="1" kern="1200" dirty="0">
            <a:solidFill>
              <a:srgbClr val="FF0000"/>
            </a:solidFill>
          </a:endParaRPr>
        </a:p>
      </dsp:txBody>
      <dsp:txXfrm>
        <a:off x="307731" y="0"/>
        <a:ext cx="10726029" cy="6154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9763999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SAPIRANGA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94400" y="0"/>
        <a:ext cx="9763999" cy="5888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10047502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JAGUARÃO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94400" y="0"/>
        <a:ext cx="10047502" cy="5888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9235823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>
              <a:solidFill>
                <a:srgbClr val="FF0000"/>
              </a:solidFill>
            </a:rPr>
            <a:t>BAGÉ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294400" y="0"/>
        <a:ext cx="9235823" cy="5888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10029471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GRAVATAÍ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94400" y="0"/>
        <a:ext cx="10029471" cy="58880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9841529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NOVO HAMBURGO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94400" y="0"/>
        <a:ext cx="9841529" cy="5888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10865580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LAJEADO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94400" y="0"/>
        <a:ext cx="10865580" cy="5888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94400" y="0"/>
          <a:ext cx="10580077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SAPUCAIA DO SUL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94400" y="0"/>
        <a:ext cx="10580077" cy="5888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46106" y="0"/>
          <a:ext cx="10188647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PASSO FUNDO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46106" y="0"/>
        <a:ext cx="10188647" cy="5888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52391" y="0"/>
          <a:ext cx="10221199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VENÂNCIO AIRES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52391" y="0"/>
        <a:ext cx="10221199" cy="5888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31285" y="0"/>
          <a:ext cx="10002431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CAMAQUÃ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31285" y="0"/>
        <a:ext cx="10002431" cy="588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B4E5-7D8E-49D0-8B22-1A3C0972A97B}">
      <dsp:nvSpPr>
        <dsp:cNvPr id="0" name=""/>
        <dsp:cNvSpPr/>
      </dsp:nvSpPr>
      <dsp:spPr>
        <a:xfrm>
          <a:off x="-6134644" y="-938575"/>
          <a:ext cx="7302591" cy="730259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4AD28-8B9D-429D-A5A4-B261934001F1}">
      <dsp:nvSpPr>
        <dsp:cNvPr id="0" name=""/>
        <dsp:cNvSpPr/>
      </dsp:nvSpPr>
      <dsp:spPr>
        <a:xfrm>
          <a:off x="611256" y="417107"/>
          <a:ext cx="10406774" cy="834649"/>
        </a:xfrm>
        <a:prstGeom prst="rect">
          <a:avLst/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50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Encontrar formas de atuação condizentes com os avanços que a ciência e a tecnologia estão continuamente apresentando à sociedade</a:t>
          </a:r>
          <a:endParaRPr lang="pt-BR" sz="2100" kern="1200" dirty="0"/>
        </a:p>
      </dsp:txBody>
      <dsp:txXfrm>
        <a:off x="611256" y="417107"/>
        <a:ext cx="10406774" cy="834649"/>
      </dsp:txXfrm>
    </dsp:sp>
    <dsp:sp modelId="{F3FB742D-9D12-4A56-B862-8F61C2C35823}">
      <dsp:nvSpPr>
        <dsp:cNvPr id="0" name=""/>
        <dsp:cNvSpPr/>
      </dsp:nvSpPr>
      <dsp:spPr>
        <a:xfrm>
          <a:off x="89600" y="312776"/>
          <a:ext cx="1043312" cy="1043312"/>
        </a:xfrm>
        <a:prstGeom prst="ellipse">
          <a:avLst/>
        </a:prstGeom>
        <a:solidFill>
          <a:srgbClr val="92D05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C110B-ACE4-49D1-9490-5D30155E5E75}">
      <dsp:nvSpPr>
        <dsp:cNvPr id="0" name=""/>
        <dsp:cNvSpPr/>
      </dsp:nvSpPr>
      <dsp:spPr>
        <a:xfrm>
          <a:off x="1089780" y="1669299"/>
          <a:ext cx="9928250" cy="834649"/>
        </a:xfrm>
        <a:prstGeom prst="rect">
          <a:avLst/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50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Estabelecer parcerias que ampliem e qualifiquem o fluxo de conhecimento e práticas de interesse regional</a:t>
          </a:r>
          <a:endParaRPr lang="pt-BR" sz="2100" kern="1200" dirty="0"/>
        </a:p>
      </dsp:txBody>
      <dsp:txXfrm>
        <a:off x="1089780" y="1669299"/>
        <a:ext cx="9928250" cy="834649"/>
      </dsp:txXfrm>
    </dsp:sp>
    <dsp:sp modelId="{982E6943-5153-4E19-97EE-5E9F2BE921AD}">
      <dsp:nvSpPr>
        <dsp:cNvPr id="0" name=""/>
        <dsp:cNvSpPr/>
      </dsp:nvSpPr>
      <dsp:spPr>
        <a:xfrm>
          <a:off x="568124" y="1564968"/>
          <a:ext cx="1043312" cy="1043312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EB2FA-F4F1-49C5-A2BB-DACD42291A4E}">
      <dsp:nvSpPr>
        <dsp:cNvPr id="0" name=""/>
        <dsp:cNvSpPr/>
      </dsp:nvSpPr>
      <dsp:spPr>
        <a:xfrm>
          <a:off x="1089780" y="2921490"/>
          <a:ext cx="9928250" cy="834649"/>
        </a:xfrm>
        <a:prstGeom prst="rect">
          <a:avLst/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50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Fazer trocas e interações com a região nas quais os campi estão inseridos</a:t>
          </a:r>
          <a:endParaRPr lang="pt-BR" sz="2100" kern="1200" dirty="0"/>
        </a:p>
      </dsp:txBody>
      <dsp:txXfrm>
        <a:off x="1089780" y="2921490"/>
        <a:ext cx="9928250" cy="834649"/>
      </dsp:txXfrm>
    </dsp:sp>
    <dsp:sp modelId="{7F08FCCE-E115-41BA-B15D-6406BA44F935}">
      <dsp:nvSpPr>
        <dsp:cNvPr id="0" name=""/>
        <dsp:cNvSpPr/>
      </dsp:nvSpPr>
      <dsp:spPr>
        <a:xfrm>
          <a:off x="568124" y="2817159"/>
          <a:ext cx="1043312" cy="1043312"/>
        </a:xfrm>
        <a:prstGeom prst="ellipse">
          <a:avLst/>
        </a:prstGeom>
        <a:solidFill>
          <a:schemeClr val="accent6">
            <a:lumMod val="5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6FE92-A5A9-419C-B1F9-871D4674C552}">
      <dsp:nvSpPr>
        <dsp:cNvPr id="0" name=""/>
        <dsp:cNvSpPr/>
      </dsp:nvSpPr>
      <dsp:spPr>
        <a:xfrm>
          <a:off x="611256" y="4173682"/>
          <a:ext cx="10406774" cy="834649"/>
        </a:xfrm>
        <a:prstGeom prst="rect">
          <a:avLst/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50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Potencializar impacto </a:t>
          </a:r>
          <a:r>
            <a:rPr lang="pt-BR" sz="2100" kern="1200" dirty="0"/>
            <a:t>social do trabalho educativo </a:t>
          </a:r>
          <a:r>
            <a:rPr lang="pt-BR" sz="2100" kern="1200" dirty="0" smtClean="0"/>
            <a:t>(combate </a:t>
          </a:r>
          <a:r>
            <a:rPr lang="pt-BR" sz="2100" kern="1200" dirty="0"/>
            <a:t>permanente ao fracasso </a:t>
          </a:r>
          <a:r>
            <a:rPr lang="pt-BR" sz="2100" kern="1200" dirty="0" smtClean="0"/>
            <a:t>escolar)</a:t>
          </a:r>
        </a:p>
      </dsp:txBody>
      <dsp:txXfrm>
        <a:off x="611256" y="4173682"/>
        <a:ext cx="10406774" cy="834649"/>
      </dsp:txXfrm>
    </dsp:sp>
    <dsp:sp modelId="{D6D210C5-9526-49B8-87F1-C7C3AA8025B8}">
      <dsp:nvSpPr>
        <dsp:cNvPr id="0" name=""/>
        <dsp:cNvSpPr/>
      </dsp:nvSpPr>
      <dsp:spPr>
        <a:xfrm>
          <a:off x="89600" y="4069351"/>
          <a:ext cx="1043312" cy="1043312"/>
        </a:xfrm>
        <a:prstGeom prst="ellipse">
          <a:avLst/>
        </a:prstGeom>
        <a:solidFill>
          <a:srgbClr val="0070C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33333" y="0"/>
          <a:ext cx="9677967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PELOTAS – VISCONDE DA GRAÇA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33333" y="0"/>
        <a:ext cx="9677967" cy="58880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D8FB-031A-4712-931E-93D5547B2DCD}">
      <dsp:nvSpPr>
        <dsp:cNvPr id="0" name=""/>
        <dsp:cNvSpPr/>
      </dsp:nvSpPr>
      <dsp:spPr>
        <a:xfrm>
          <a:off x="0" y="0"/>
          <a:ext cx="588802" cy="588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0F645-ED86-47EE-9471-38E0229A240E}">
      <dsp:nvSpPr>
        <dsp:cNvPr id="0" name=""/>
        <dsp:cNvSpPr/>
      </dsp:nvSpPr>
      <dsp:spPr>
        <a:xfrm>
          <a:off x="231564" y="0"/>
          <a:ext cx="9958186" cy="58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PELOTAS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231564" y="0"/>
        <a:ext cx="9958186" cy="58880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E509-2563-4739-BBAC-4FC8A819E5E3}">
      <dsp:nvSpPr>
        <dsp:cNvPr id="0" name=""/>
        <dsp:cNvSpPr/>
      </dsp:nvSpPr>
      <dsp:spPr>
        <a:xfrm>
          <a:off x="-6090461" y="-931858"/>
          <a:ext cx="7250105" cy="7250105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1B817-D126-4699-8CA4-AFA4CAB82511}">
      <dsp:nvSpPr>
        <dsp:cNvPr id="0" name=""/>
        <dsp:cNvSpPr/>
      </dsp:nvSpPr>
      <dsp:spPr>
        <a:xfrm>
          <a:off x="506734" y="336541"/>
          <a:ext cx="9342242" cy="67351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60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Eixo 1 – Ensino e Aprendizagem Escolar</a:t>
          </a:r>
          <a:endParaRPr lang="pt-BR" sz="2600" kern="1200" dirty="0"/>
        </a:p>
      </dsp:txBody>
      <dsp:txXfrm>
        <a:off x="506734" y="336541"/>
        <a:ext cx="9342242" cy="673513"/>
      </dsp:txXfrm>
    </dsp:sp>
    <dsp:sp modelId="{C4BD8A3D-3DD4-463C-9E09-C7B022365F6E}">
      <dsp:nvSpPr>
        <dsp:cNvPr id="0" name=""/>
        <dsp:cNvSpPr/>
      </dsp:nvSpPr>
      <dsp:spPr>
        <a:xfrm>
          <a:off x="85788" y="252352"/>
          <a:ext cx="841892" cy="841892"/>
        </a:xfrm>
        <a:prstGeom prst="ellipse">
          <a:avLst/>
        </a:prstGeom>
        <a:solidFill>
          <a:schemeClr val="accent6">
            <a:lumMod val="50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D3C590-14D7-421D-AA56-16D513844D08}">
      <dsp:nvSpPr>
        <dsp:cNvPr id="0" name=""/>
        <dsp:cNvSpPr/>
      </dsp:nvSpPr>
      <dsp:spPr>
        <a:xfrm>
          <a:off x="989355" y="1346489"/>
          <a:ext cx="8859622" cy="67351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60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Eixo 2 – Formação de Professores </a:t>
          </a:r>
          <a:endParaRPr lang="pt-BR" sz="2600" kern="1200" dirty="0"/>
        </a:p>
      </dsp:txBody>
      <dsp:txXfrm>
        <a:off x="989355" y="1346489"/>
        <a:ext cx="8859622" cy="673513"/>
      </dsp:txXfrm>
    </dsp:sp>
    <dsp:sp modelId="{7C67B761-D0A6-48CA-99DF-1ABE5F52F47E}">
      <dsp:nvSpPr>
        <dsp:cNvPr id="0" name=""/>
        <dsp:cNvSpPr/>
      </dsp:nvSpPr>
      <dsp:spPr>
        <a:xfrm>
          <a:off x="568409" y="1262300"/>
          <a:ext cx="841892" cy="841892"/>
        </a:xfrm>
        <a:prstGeom prst="ellipse">
          <a:avLst/>
        </a:prstGeom>
        <a:solidFill>
          <a:schemeClr val="accent4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250DAD-4981-445A-BDDD-E380F8CD490F}">
      <dsp:nvSpPr>
        <dsp:cNvPr id="0" name=""/>
        <dsp:cNvSpPr/>
      </dsp:nvSpPr>
      <dsp:spPr>
        <a:xfrm>
          <a:off x="1137480" y="2356437"/>
          <a:ext cx="8711496" cy="67351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60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Eixo 3 – Assistência Estudantil e Processos Inclusivos </a:t>
          </a:r>
          <a:endParaRPr lang="pt-BR" sz="2600" kern="1200" dirty="0"/>
        </a:p>
      </dsp:txBody>
      <dsp:txXfrm>
        <a:off x="1137480" y="2356437"/>
        <a:ext cx="8711496" cy="673513"/>
      </dsp:txXfrm>
    </dsp:sp>
    <dsp:sp modelId="{C6F24138-BD0A-4C10-96FC-81863D41551F}">
      <dsp:nvSpPr>
        <dsp:cNvPr id="0" name=""/>
        <dsp:cNvSpPr/>
      </dsp:nvSpPr>
      <dsp:spPr>
        <a:xfrm>
          <a:off x="716534" y="2272247"/>
          <a:ext cx="841892" cy="841892"/>
        </a:xfrm>
        <a:prstGeom prst="ellipse">
          <a:avLst/>
        </a:prstGeom>
        <a:solidFill>
          <a:srgbClr val="002060"/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D71EC3-4651-4DA3-97AC-8B40A5A4AE7B}">
      <dsp:nvSpPr>
        <dsp:cNvPr id="0" name=""/>
        <dsp:cNvSpPr/>
      </dsp:nvSpPr>
      <dsp:spPr>
        <a:xfrm>
          <a:off x="989355" y="3366384"/>
          <a:ext cx="8859622" cy="67351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60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Eixo 4 – Conjuntura Socioeconômica e Cultural </a:t>
          </a:r>
          <a:endParaRPr lang="pt-BR" sz="2600" kern="1200" dirty="0"/>
        </a:p>
      </dsp:txBody>
      <dsp:txXfrm>
        <a:off x="989355" y="3366384"/>
        <a:ext cx="8859622" cy="673513"/>
      </dsp:txXfrm>
    </dsp:sp>
    <dsp:sp modelId="{90A3E09F-8BB3-465C-9D68-56E7DFFEAACE}">
      <dsp:nvSpPr>
        <dsp:cNvPr id="0" name=""/>
        <dsp:cNvSpPr/>
      </dsp:nvSpPr>
      <dsp:spPr>
        <a:xfrm>
          <a:off x="568409" y="3282195"/>
          <a:ext cx="841892" cy="841892"/>
        </a:xfrm>
        <a:prstGeom prst="ellipse">
          <a:avLst/>
        </a:prstGeom>
        <a:solidFill>
          <a:srgbClr val="7030A0"/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29714-668C-4CEE-B6D8-A695D95C3762}">
      <dsp:nvSpPr>
        <dsp:cNvPr id="0" name=""/>
        <dsp:cNvSpPr/>
      </dsp:nvSpPr>
      <dsp:spPr>
        <a:xfrm>
          <a:off x="506734" y="4376332"/>
          <a:ext cx="9342242" cy="67351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60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smtClean="0"/>
            <a:t>Eixo 5 – Processos de Gestão Educacional </a:t>
          </a:r>
          <a:endParaRPr lang="pt-BR" sz="2600" kern="1200"/>
        </a:p>
      </dsp:txBody>
      <dsp:txXfrm>
        <a:off x="506734" y="4376332"/>
        <a:ext cx="9342242" cy="673513"/>
      </dsp:txXfrm>
    </dsp:sp>
    <dsp:sp modelId="{B67A1EAC-F14D-4CFA-9B61-9D27CF0754C1}">
      <dsp:nvSpPr>
        <dsp:cNvPr id="0" name=""/>
        <dsp:cNvSpPr/>
      </dsp:nvSpPr>
      <dsp:spPr>
        <a:xfrm>
          <a:off x="85788" y="4292143"/>
          <a:ext cx="841892" cy="841892"/>
        </a:xfrm>
        <a:prstGeom prst="ellipse">
          <a:avLst/>
        </a:prstGeom>
        <a:solidFill>
          <a:schemeClr val="accent4">
            <a:lumMod val="5000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9A47-DF7C-4220-A011-056E50B8DAD6}">
      <dsp:nvSpPr>
        <dsp:cNvPr id="0" name=""/>
        <dsp:cNvSpPr/>
      </dsp:nvSpPr>
      <dsp:spPr>
        <a:xfrm>
          <a:off x="0" y="0"/>
          <a:ext cx="852488" cy="8524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5742C-4158-441D-8D31-A384C765AB74}">
      <dsp:nvSpPr>
        <dsp:cNvPr id="0" name=""/>
        <dsp:cNvSpPr/>
      </dsp:nvSpPr>
      <dsp:spPr>
        <a:xfrm>
          <a:off x="426244" y="0"/>
          <a:ext cx="9336881" cy="85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FF0000"/>
              </a:solidFill>
            </a:rPr>
            <a:t>Eixos de intervenção propostos pela PROEN</a:t>
          </a:r>
          <a:endParaRPr lang="pt-BR" sz="3600" b="1" kern="1200" dirty="0">
            <a:solidFill>
              <a:srgbClr val="FF0000"/>
            </a:solidFill>
          </a:endParaRPr>
        </a:p>
      </dsp:txBody>
      <dsp:txXfrm>
        <a:off x="426244" y="0"/>
        <a:ext cx="9336881" cy="85248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3AC6-57D6-47E3-8EBF-2295DE14831C}">
      <dsp:nvSpPr>
        <dsp:cNvPr id="0" name=""/>
        <dsp:cNvSpPr/>
      </dsp:nvSpPr>
      <dsp:spPr>
        <a:xfrm>
          <a:off x="0" y="0"/>
          <a:ext cx="576723" cy="5767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7EA74-FB91-45EF-9889-012787D0B2D9}">
      <dsp:nvSpPr>
        <dsp:cNvPr id="0" name=""/>
        <dsp:cNvSpPr/>
      </dsp:nvSpPr>
      <dsp:spPr>
        <a:xfrm>
          <a:off x="288361" y="0"/>
          <a:ext cx="10227238" cy="576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Metodologia de Planejamento e Intervenção</a:t>
          </a:r>
          <a:endParaRPr lang="pt-BR" sz="3200" b="1" kern="1200" dirty="0">
            <a:solidFill>
              <a:srgbClr val="FF0000"/>
            </a:solidFill>
          </a:endParaRPr>
        </a:p>
      </dsp:txBody>
      <dsp:txXfrm>
        <a:off x="288361" y="0"/>
        <a:ext cx="10227238" cy="57672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D5F0-A593-4E00-B379-AA4F72AE576A}">
      <dsp:nvSpPr>
        <dsp:cNvPr id="0" name=""/>
        <dsp:cNvSpPr/>
      </dsp:nvSpPr>
      <dsp:spPr>
        <a:xfrm>
          <a:off x="0" y="0"/>
          <a:ext cx="602029" cy="6020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0BD01-B5B3-4D1D-B1F2-7859F0729528}">
      <dsp:nvSpPr>
        <dsp:cNvPr id="0" name=""/>
        <dsp:cNvSpPr/>
      </dsp:nvSpPr>
      <dsp:spPr>
        <a:xfrm>
          <a:off x="301014" y="0"/>
          <a:ext cx="10214585" cy="6020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FF0000"/>
              </a:solidFill>
            </a:rPr>
            <a:t>Considerações Importantes</a:t>
          </a:r>
          <a:endParaRPr lang="pt-BR" sz="3600" b="1" kern="1200" dirty="0">
            <a:solidFill>
              <a:srgbClr val="FF0000"/>
            </a:solidFill>
          </a:endParaRPr>
        </a:p>
      </dsp:txBody>
      <dsp:txXfrm>
        <a:off x="301014" y="0"/>
        <a:ext cx="10214585" cy="60202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A0D06-0B01-43F0-B27C-5D12718812FC}">
      <dsp:nvSpPr>
        <dsp:cNvPr id="0" name=""/>
        <dsp:cNvSpPr/>
      </dsp:nvSpPr>
      <dsp:spPr>
        <a:xfrm>
          <a:off x="0" y="0"/>
          <a:ext cx="633046" cy="6330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87FE6-C97D-47D2-BB27-04BBD403D1FA}">
      <dsp:nvSpPr>
        <dsp:cNvPr id="0" name=""/>
        <dsp:cNvSpPr/>
      </dsp:nvSpPr>
      <dsp:spPr>
        <a:xfrm>
          <a:off x="316523" y="0"/>
          <a:ext cx="10199077" cy="633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Instâncias de Planejamento, Execução e Monitoramento</a:t>
          </a:r>
          <a:endParaRPr lang="pt-BR" sz="3200" b="1" kern="1200" dirty="0">
            <a:solidFill>
              <a:srgbClr val="FF0000"/>
            </a:solidFill>
          </a:endParaRPr>
        </a:p>
      </dsp:txBody>
      <dsp:txXfrm>
        <a:off x="316523" y="0"/>
        <a:ext cx="10199077" cy="63304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EB7A9-42E4-4015-BAD9-9343EAE2A271}">
      <dsp:nvSpPr>
        <dsp:cNvPr id="0" name=""/>
        <dsp:cNvSpPr/>
      </dsp:nvSpPr>
      <dsp:spPr>
        <a:xfrm>
          <a:off x="0" y="0"/>
          <a:ext cx="1041644" cy="10416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75B91-45A2-40AB-8CAF-BEA3DC98F286}">
      <dsp:nvSpPr>
        <dsp:cNvPr id="0" name=""/>
        <dsp:cNvSpPr/>
      </dsp:nvSpPr>
      <dsp:spPr>
        <a:xfrm>
          <a:off x="520822" y="0"/>
          <a:ext cx="9994778" cy="10416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ESTRATÉGIAS DE ACOMPANHAMENTO E</a:t>
          </a:r>
          <a:br>
            <a:rPr lang="pt-BR" sz="3200" b="1" kern="1200" dirty="0" smtClean="0">
              <a:solidFill>
                <a:srgbClr val="FF0000"/>
              </a:solidFill>
            </a:rPr>
          </a:br>
          <a:r>
            <a:rPr lang="pt-BR" sz="3200" b="1" kern="1200" dirty="0" smtClean="0">
              <a:solidFill>
                <a:srgbClr val="FF0000"/>
              </a:solidFill>
            </a:rPr>
            <a:t>MONITORAMENTO DE AÇÕES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520822" y="0"/>
        <a:ext cx="9994778" cy="104164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5814-DC4A-4407-9C22-02B639764986}">
      <dsp:nvSpPr>
        <dsp:cNvPr id="0" name=""/>
        <dsp:cNvSpPr/>
      </dsp:nvSpPr>
      <dsp:spPr>
        <a:xfrm>
          <a:off x="0" y="0"/>
          <a:ext cx="989278" cy="989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456B3-0F97-4452-9937-6BC44D4B70EF}">
      <dsp:nvSpPr>
        <dsp:cNvPr id="0" name=""/>
        <dsp:cNvSpPr/>
      </dsp:nvSpPr>
      <dsp:spPr>
        <a:xfrm>
          <a:off x="494638" y="0"/>
          <a:ext cx="10020961" cy="989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ESTRATÉGIAS DE AVALIAÇÃO DO PLANO</a:t>
          </a:r>
          <a:br>
            <a:rPr lang="pt-BR" sz="3200" b="1" kern="1200" dirty="0" smtClean="0">
              <a:solidFill>
                <a:srgbClr val="FF0000"/>
              </a:solidFill>
            </a:rPr>
          </a:br>
          <a:r>
            <a:rPr lang="pt-BR" sz="3200" b="1" kern="1200" dirty="0" smtClean="0">
              <a:solidFill>
                <a:srgbClr val="FF0000"/>
              </a:solidFill>
            </a:rPr>
            <a:t>ESTRATÉGICO</a:t>
          </a:r>
          <a:endParaRPr lang="pt-BR" sz="3200" b="1" kern="1200" dirty="0">
            <a:solidFill>
              <a:srgbClr val="FF0000"/>
            </a:solidFill>
          </a:endParaRPr>
        </a:p>
      </dsp:txBody>
      <dsp:txXfrm>
        <a:off x="494638" y="0"/>
        <a:ext cx="10020961" cy="98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025A-939A-47A8-8BEB-E3BEF0F98E17}">
      <dsp:nvSpPr>
        <dsp:cNvPr id="0" name=""/>
        <dsp:cNvSpPr/>
      </dsp:nvSpPr>
      <dsp:spPr>
        <a:xfrm>
          <a:off x="0" y="0"/>
          <a:ext cx="689951" cy="6899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D3241-56E1-428B-AE54-75FFF4B78C8A}">
      <dsp:nvSpPr>
        <dsp:cNvPr id="0" name=""/>
        <dsp:cNvSpPr/>
      </dsp:nvSpPr>
      <dsp:spPr>
        <a:xfrm>
          <a:off x="344975" y="0"/>
          <a:ext cx="10170624" cy="68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CALENDÁRIO Plataforma Nilo Peçanha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44975" y="0"/>
        <a:ext cx="10170624" cy="689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B001-C0BD-4099-B6FD-130DDF2001EE}">
      <dsp:nvSpPr>
        <dsp:cNvPr id="0" name=""/>
        <dsp:cNvSpPr/>
      </dsp:nvSpPr>
      <dsp:spPr>
        <a:xfrm>
          <a:off x="0" y="0"/>
          <a:ext cx="975360" cy="975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ABD5B-B367-4BD5-8933-DDADEF9B4498}">
      <dsp:nvSpPr>
        <dsp:cNvPr id="0" name=""/>
        <dsp:cNvSpPr/>
      </dsp:nvSpPr>
      <dsp:spPr>
        <a:xfrm>
          <a:off x="487680" y="0"/>
          <a:ext cx="10327035" cy="975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IDENTIDADE INSTITUCIONAL - Importância do IFSul para a inclusão social na região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487680" y="0"/>
        <a:ext cx="10327035" cy="97536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565271" cy="5652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282635" y="0"/>
          <a:ext cx="10232964" cy="565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Evasão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282635" y="0"/>
        <a:ext cx="10232964" cy="56527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843616" cy="8436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421808" y="0"/>
          <a:ext cx="10093792" cy="843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421808" y="0"/>
        <a:ext cx="10093792" cy="84361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1324764" cy="1324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662382" y="0"/>
          <a:ext cx="9853218" cy="1324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662382" y="0"/>
        <a:ext cx="9853218" cy="132476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1076013" cy="10760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511366" y="0"/>
          <a:ext cx="9977593" cy="1076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Ações da PROEN para Acesso, Permanência e Êxito do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511366" y="0"/>
        <a:ext cx="9977593" cy="107601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1127890" cy="11278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563945" y="0"/>
          <a:ext cx="10342859" cy="1127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Ações da PROEN para contribuição de Permanência e Êxito do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563945" y="0"/>
        <a:ext cx="10342859" cy="11278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565271" cy="5652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282635" y="0"/>
          <a:ext cx="10232964" cy="565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Ações da PROEN para Permanência e Êxito do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282635" y="0"/>
        <a:ext cx="10232964" cy="56527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934-096E-4E1D-A803-C6AC122F06EA}">
      <dsp:nvSpPr>
        <dsp:cNvPr id="0" name=""/>
        <dsp:cNvSpPr/>
      </dsp:nvSpPr>
      <dsp:spPr>
        <a:xfrm>
          <a:off x="0" y="0"/>
          <a:ext cx="943764" cy="943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009C-FF98-4662-8197-D2306FC885D5}">
      <dsp:nvSpPr>
        <dsp:cNvPr id="0" name=""/>
        <dsp:cNvSpPr/>
      </dsp:nvSpPr>
      <dsp:spPr>
        <a:xfrm>
          <a:off x="471881" y="0"/>
          <a:ext cx="10043718" cy="943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Ações da PROEN para Acesso, Permanência e Êxito do IFSul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471881" y="0"/>
        <a:ext cx="10043718" cy="943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0B9A6-79C5-46B4-A57B-A00553225AF7}">
      <dsp:nvSpPr>
        <dsp:cNvPr id="0" name=""/>
        <dsp:cNvSpPr/>
      </dsp:nvSpPr>
      <dsp:spPr>
        <a:xfrm>
          <a:off x="0" y="0"/>
          <a:ext cx="1028699" cy="1028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D8132-8A80-457C-8708-5A63477310AF}">
      <dsp:nvSpPr>
        <dsp:cNvPr id="0" name=""/>
        <dsp:cNvSpPr/>
      </dsp:nvSpPr>
      <dsp:spPr>
        <a:xfrm>
          <a:off x="514349" y="0"/>
          <a:ext cx="10134600" cy="1028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JUSTIFICATIVA - Movimentos internos antecederam a sistematização do presente Plano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514349" y="0"/>
        <a:ext cx="10134600" cy="1028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D45FC-FA4B-4402-964A-EEED4106E1CA}">
      <dsp:nvSpPr>
        <dsp:cNvPr id="0" name=""/>
        <dsp:cNvSpPr/>
      </dsp:nvSpPr>
      <dsp:spPr>
        <a:xfrm>
          <a:off x="0" y="0"/>
          <a:ext cx="675297" cy="6752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B51CB-D78C-43F6-9195-4561D9B90557}">
      <dsp:nvSpPr>
        <dsp:cNvPr id="0" name=""/>
        <dsp:cNvSpPr/>
      </dsp:nvSpPr>
      <dsp:spPr>
        <a:xfrm>
          <a:off x="337648" y="0"/>
          <a:ext cx="10093730" cy="675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Evasão escolar: concepções institucionais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37648" y="0"/>
        <a:ext cx="10093730" cy="675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A7177-04B7-4F2F-BFEC-12A86C1D74E4}">
      <dsp:nvSpPr>
        <dsp:cNvPr id="0" name=""/>
        <dsp:cNvSpPr/>
      </dsp:nvSpPr>
      <dsp:spPr>
        <a:xfrm>
          <a:off x="0" y="0"/>
          <a:ext cx="673711" cy="673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A7B9E-AF9B-4783-9E00-7095FD717744}">
      <dsp:nvSpPr>
        <dsp:cNvPr id="0" name=""/>
        <dsp:cNvSpPr/>
      </dsp:nvSpPr>
      <dsp:spPr>
        <a:xfrm>
          <a:off x="336855" y="0"/>
          <a:ext cx="10178744" cy="673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</a:rPr>
            <a:t>A Caracterização Híbrida da evasão escolar </a:t>
          </a:r>
          <a:endParaRPr lang="pt-BR" sz="3200" kern="1200" dirty="0">
            <a:solidFill>
              <a:srgbClr val="FF0000"/>
            </a:solidFill>
          </a:endParaRPr>
        </a:p>
      </dsp:txBody>
      <dsp:txXfrm>
        <a:off x="336855" y="0"/>
        <a:ext cx="10178744" cy="6737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AC3FC-3E04-4334-AC9B-97C26A24D87B}">
      <dsp:nvSpPr>
        <dsp:cNvPr id="0" name=""/>
        <dsp:cNvSpPr/>
      </dsp:nvSpPr>
      <dsp:spPr>
        <a:xfrm>
          <a:off x="0" y="0"/>
          <a:ext cx="986591" cy="9865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AD9B-D39B-40E4-9EC3-A35588D991D8}">
      <dsp:nvSpPr>
        <dsp:cNvPr id="0" name=""/>
        <dsp:cNvSpPr/>
      </dsp:nvSpPr>
      <dsp:spPr>
        <a:xfrm>
          <a:off x="493295" y="0"/>
          <a:ext cx="10720135" cy="9865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Parâmetros de êxito e fracasso escolar: desvelando os sentidos da qualidade educacional </a:t>
          </a:r>
          <a:endParaRPr lang="pt-BR" sz="2800" kern="1200" dirty="0">
            <a:solidFill>
              <a:srgbClr val="FF0000"/>
            </a:solidFill>
          </a:endParaRPr>
        </a:p>
      </dsp:txBody>
      <dsp:txXfrm>
        <a:off x="493295" y="0"/>
        <a:ext cx="10720135" cy="9865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7CCE-B87A-4C69-86DB-A51B977917E5}">
      <dsp:nvSpPr>
        <dsp:cNvPr id="0" name=""/>
        <dsp:cNvSpPr/>
      </dsp:nvSpPr>
      <dsp:spPr>
        <a:xfrm>
          <a:off x="0" y="0"/>
          <a:ext cx="679904" cy="6799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E5CA8-0572-4267-8227-0A86D1136608}">
      <dsp:nvSpPr>
        <dsp:cNvPr id="0" name=""/>
        <dsp:cNvSpPr/>
      </dsp:nvSpPr>
      <dsp:spPr>
        <a:xfrm>
          <a:off x="339951" y="0"/>
          <a:ext cx="10175648" cy="6799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rgbClr val="FF0000"/>
              </a:solidFill>
            </a:rPr>
            <a:t>A escola, detém um potencial transformador...</a:t>
          </a:r>
          <a:endParaRPr lang="pt-BR" sz="3100" b="1" kern="1200" dirty="0">
            <a:solidFill>
              <a:srgbClr val="FF0000"/>
            </a:solidFill>
          </a:endParaRPr>
        </a:p>
      </dsp:txBody>
      <dsp:txXfrm>
        <a:off x="339951" y="0"/>
        <a:ext cx="10175648" cy="67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0.15139</cdr:x>
      <cdr:y>0.02439</cdr:y>
    </cdr:from>
    <cdr:to>
      <cdr:x>0.84329</cdr:x>
      <cdr:y>0.0919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57314" y="133349"/>
          <a:ext cx="6203156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>
              <a:solidFill>
                <a:schemeClr val="accent1"/>
              </a:solidFill>
            </a:rPr>
            <a:t>TOTAL</a:t>
          </a:r>
          <a:r>
            <a:rPr lang="pt-BR" sz="1600" b="1" baseline="0">
              <a:solidFill>
                <a:schemeClr val="accent1"/>
              </a:solidFill>
            </a:rPr>
            <a:t> DE CURSOS ATIVOS </a:t>
          </a:r>
          <a:r>
            <a:rPr lang="pt-BR" sz="1600" b="1" baseline="0"/>
            <a:t>X </a:t>
          </a:r>
          <a:r>
            <a:rPr lang="pt-BR" sz="1600" b="1" baseline="0">
              <a:solidFill>
                <a:srgbClr val="DE7710"/>
              </a:solidFill>
            </a:rPr>
            <a:t>CURSOS IMPLANTADOS NO SUAP</a:t>
          </a:r>
          <a:endParaRPr lang="pt-BR" sz="1600" b="1">
            <a:solidFill>
              <a:srgbClr val="DE771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4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42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4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0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19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56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85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88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6200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5206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7860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194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81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70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1955-CDEC-47EE-97F3-8311A2F4C434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EA9898-B0B2-4E77-9808-5BC01B753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image" Target="../media/image20.png"/><Relationship Id="rId10" Type="http://schemas.microsoft.com/office/2007/relationships/diagramDrawing" Target="../diagrams/drawing20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image" Target="../media/image24.png"/><Relationship Id="rId10" Type="http://schemas.microsoft.com/office/2007/relationships/diagramDrawing" Target="../diagrams/drawing2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image" Target="../media/image28.png"/><Relationship Id="rId10" Type="http://schemas.microsoft.com/office/2007/relationships/diagramDrawing" Target="../diagrams/drawing22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5" Type="http://schemas.openxmlformats.org/officeDocument/2006/relationships/image" Target="../media/image32.png"/><Relationship Id="rId10" Type="http://schemas.microsoft.com/office/2007/relationships/diagramDrawing" Target="../diagrams/drawing23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5" Type="http://schemas.openxmlformats.org/officeDocument/2006/relationships/image" Target="../media/image36.png"/><Relationship Id="rId10" Type="http://schemas.microsoft.com/office/2007/relationships/diagramDrawing" Target="../diagrams/drawing24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2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40.png"/><Relationship Id="rId7" Type="http://schemas.openxmlformats.org/officeDocument/2006/relationships/diagramLayout" Target="../diagrams/layout2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5" Type="http://schemas.openxmlformats.org/officeDocument/2006/relationships/image" Target="../media/image42.png"/><Relationship Id="rId10" Type="http://schemas.microsoft.com/office/2007/relationships/diagramDrawing" Target="../diagrams/drawing26.xml"/><Relationship Id="rId4" Type="http://schemas.openxmlformats.org/officeDocument/2006/relationships/image" Target="../media/image41.png"/><Relationship Id="rId9" Type="http://schemas.openxmlformats.org/officeDocument/2006/relationships/diagramColors" Target="../diagrams/colors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44.png"/><Relationship Id="rId7" Type="http://schemas.openxmlformats.org/officeDocument/2006/relationships/diagramLayout" Target="../diagrams/layout2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image" Target="../media/image46.png"/><Relationship Id="rId10" Type="http://schemas.microsoft.com/office/2007/relationships/diagramDrawing" Target="../diagrams/drawing27.xml"/><Relationship Id="rId4" Type="http://schemas.openxmlformats.org/officeDocument/2006/relationships/image" Target="../media/image45.png"/><Relationship Id="rId9" Type="http://schemas.openxmlformats.org/officeDocument/2006/relationships/diagramColors" Target="../diagrams/colors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48.png"/><Relationship Id="rId7" Type="http://schemas.openxmlformats.org/officeDocument/2006/relationships/diagramLayout" Target="../diagrams/layout2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8.xml"/><Relationship Id="rId5" Type="http://schemas.openxmlformats.org/officeDocument/2006/relationships/image" Target="../media/image50.png"/><Relationship Id="rId10" Type="http://schemas.microsoft.com/office/2007/relationships/diagramDrawing" Target="../diagrams/drawing28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52.png"/><Relationship Id="rId7" Type="http://schemas.openxmlformats.org/officeDocument/2006/relationships/diagramLayout" Target="../diagrams/layout2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9.xml"/><Relationship Id="rId5" Type="http://schemas.openxmlformats.org/officeDocument/2006/relationships/image" Target="../media/image54.png"/><Relationship Id="rId10" Type="http://schemas.microsoft.com/office/2007/relationships/diagramDrawing" Target="../diagrams/drawing29.xml"/><Relationship Id="rId4" Type="http://schemas.openxmlformats.org/officeDocument/2006/relationships/image" Target="../media/image53.png"/><Relationship Id="rId9" Type="http://schemas.openxmlformats.org/officeDocument/2006/relationships/diagramColors" Target="../diagrams/colors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56.png"/><Relationship Id="rId7" Type="http://schemas.openxmlformats.org/officeDocument/2006/relationships/diagramLayout" Target="../diagrams/layout3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0.xml"/><Relationship Id="rId5" Type="http://schemas.openxmlformats.org/officeDocument/2006/relationships/image" Target="../media/image58.png"/><Relationship Id="rId10" Type="http://schemas.microsoft.com/office/2007/relationships/diagramDrawing" Target="../diagrams/drawing30.xml"/><Relationship Id="rId4" Type="http://schemas.openxmlformats.org/officeDocument/2006/relationships/image" Target="../media/image57.png"/><Relationship Id="rId9" Type="http://schemas.openxmlformats.org/officeDocument/2006/relationships/diagramColors" Target="../diagrams/colors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60.png"/><Relationship Id="rId7" Type="http://schemas.openxmlformats.org/officeDocument/2006/relationships/diagramLayout" Target="../diagrams/layout3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1.xml"/><Relationship Id="rId5" Type="http://schemas.openxmlformats.org/officeDocument/2006/relationships/image" Target="../media/image62.png"/><Relationship Id="rId10" Type="http://schemas.microsoft.com/office/2007/relationships/diagramDrawing" Target="../diagrams/drawing31.xml"/><Relationship Id="rId4" Type="http://schemas.openxmlformats.org/officeDocument/2006/relationships/image" Target="../media/image61.png"/><Relationship Id="rId9" Type="http://schemas.openxmlformats.org/officeDocument/2006/relationships/diagramColors" Target="../diagrams/colors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63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64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youtube.com/playlist?list=PLscffycg8B7egZfEY4rdreK3vHBRQcvy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71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72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73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9461" y="1254035"/>
            <a:ext cx="10406149" cy="4573794"/>
          </a:xfrm>
        </p:spPr>
        <p:txBody>
          <a:bodyPr/>
          <a:lstStyle/>
          <a:p>
            <a:pPr marL="0" indent="0" algn="ctr" defTabSz="457200">
              <a:buNone/>
            </a:pPr>
            <a:r>
              <a:rPr lang="pt-BR" sz="4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 SEMINÁRIO DE ACESSO, PERMANÊNCIA E ÊXITO DO IFSUL</a:t>
            </a:r>
          </a:p>
          <a:p>
            <a:pPr marL="0" indent="0" algn="ctr" defTabSz="457200">
              <a:buNone/>
            </a:pP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indent="0" algn="ctr" defTabSz="457200">
              <a:buNone/>
            </a:pP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Instituto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Federal de Educação, Ciência e Tecnologia Sul-Rio-Grandense</a:t>
            </a:r>
          </a:p>
          <a:p>
            <a:pPr marL="0" indent="0" algn="ctr" defTabSz="457200">
              <a:buNone/>
            </a:pP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indent="0" algn="ctr" defTabSz="457200">
              <a:buNone/>
            </a:pPr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Pró-Reitoria 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 Ensino </a:t>
            </a:r>
            <a:endParaRPr lang="pt-B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indent="0" algn="ctr" defTabSz="457200">
              <a:buNone/>
            </a:pPr>
            <a:r>
              <a:rPr lang="pt-B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E-mail</a:t>
            </a:r>
            <a:r>
              <a:rPr lang="pt-B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proen@ifsul.edu.br</a:t>
            </a:r>
          </a:p>
          <a:p>
            <a:pPr algn="ctr" defTabSz="457200"/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064167" y="2386769"/>
            <a:ext cx="931842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endParaRPr lang="pt-BR" sz="1100" b="1" dirty="0" smtClean="0">
              <a:solidFill>
                <a:srgbClr val="E6B91E">
                  <a:lumMod val="50000"/>
                </a:srgbClr>
              </a:solidFill>
              <a:latin typeface="Trebuchet MS"/>
              <a:ea typeface="Tahoma" pitchFamily="34" charset="0"/>
              <a:cs typeface="Tahoma" pitchFamily="34" charset="0"/>
            </a:endParaRPr>
          </a:p>
          <a:p>
            <a:pPr algn="ctr" defTabSz="457200"/>
            <a:endParaRPr lang="pt-BR" sz="2800" b="1" i="1" dirty="0" smtClean="0">
              <a:solidFill>
                <a:srgbClr val="002060"/>
              </a:solidFill>
              <a:latin typeface="Trebuchet MS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306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1756201" y="0"/>
            <a:ext cx="8665027" cy="22001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300" b="1" dirty="0" smtClean="0">
                <a:solidFill>
                  <a:srgbClr val="FF0000"/>
                </a:solidFill>
              </a:rPr>
              <a:t>OBJETIVO GERAL: </a:t>
            </a:r>
            <a:r>
              <a:rPr lang="pt-BR" sz="2300" b="1" dirty="0" smtClean="0">
                <a:solidFill>
                  <a:schemeClr val="tx1"/>
                </a:solidFill>
              </a:rPr>
              <a:t>Promover</a:t>
            </a:r>
            <a:r>
              <a:rPr lang="pt-BR" sz="2300" b="1" dirty="0">
                <a:solidFill>
                  <a:schemeClr val="tx1"/>
                </a:solidFill>
              </a:rPr>
              <a:t>, por meio de ações sistêmicas e locais articuladas, a permanência e o êxito dos estudantes do IFSul.</a:t>
            </a:r>
          </a:p>
        </p:txBody>
      </p:sp>
      <p:sp>
        <p:nvSpPr>
          <p:cNvPr id="8" name="Fluxograma: Processo Alternativo 7"/>
          <p:cNvSpPr/>
          <p:nvPr/>
        </p:nvSpPr>
        <p:spPr>
          <a:xfrm>
            <a:off x="175430" y="2492576"/>
            <a:ext cx="2880000" cy="360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Fomentar a problematização da qualidade e efetividade das diversas ofertas educativas dos variados campi do </a:t>
            </a:r>
            <a:r>
              <a:rPr lang="pt-BR" sz="2200" b="1" dirty="0" smtClean="0">
                <a:solidFill>
                  <a:schemeClr val="tx1"/>
                </a:solidFill>
              </a:rPr>
              <a:t>IFSul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208714" y="2511185"/>
            <a:ext cx="2880000" cy="360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Construir diagnóstico </a:t>
            </a:r>
            <a:r>
              <a:rPr lang="pt-BR" sz="2200" b="1" dirty="0" err="1">
                <a:solidFill>
                  <a:schemeClr val="tx1"/>
                </a:solidFill>
              </a:rPr>
              <a:t>quali</a:t>
            </a:r>
            <a:r>
              <a:rPr lang="pt-BR" sz="2200" b="1" dirty="0">
                <a:solidFill>
                  <a:schemeClr val="tx1"/>
                </a:solidFill>
              </a:rPr>
              <a:t>-quantitativo acerca dos fenômenos “evasão” e “retenção</a:t>
            </a:r>
            <a:r>
              <a:rPr lang="pt-BR" sz="2200" b="1" dirty="0" smtClean="0">
                <a:solidFill>
                  <a:schemeClr val="tx1"/>
                </a:solidFill>
              </a:rPr>
              <a:t>”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2" name="Fluxograma: Processo Alternativo 11"/>
          <p:cNvSpPr/>
          <p:nvPr/>
        </p:nvSpPr>
        <p:spPr>
          <a:xfrm>
            <a:off x="6241998" y="2492576"/>
            <a:ext cx="2880000" cy="360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   </a:t>
            </a:r>
            <a:r>
              <a:rPr lang="pt-BR" sz="2200" b="1" dirty="0" smtClean="0">
                <a:solidFill>
                  <a:schemeClr val="tx1"/>
                </a:solidFill>
              </a:rPr>
              <a:t>Planejar e </a:t>
            </a:r>
            <a:r>
              <a:rPr lang="pt-BR" sz="2200" b="1" dirty="0">
                <a:solidFill>
                  <a:schemeClr val="tx1"/>
                </a:solidFill>
              </a:rPr>
              <a:t>implementar estratégias de redução e controle das interveniências individuais, institucionais e socioculturais que impactam os índices de evasão e </a:t>
            </a:r>
            <a:r>
              <a:rPr lang="pt-BR" sz="2200" b="1" dirty="0" smtClean="0">
                <a:solidFill>
                  <a:schemeClr val="tx1"/>
                </a:solidFill>
              </a:rPr>
              <a:t>retenção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3" name="Fluxograma: Processo Alternativo 12"/>
          <p:cNvSpPr/>
          <p:nvPr/>
        </p:nvSpPr>
        <p:spPr>
          <a:xfrm>
            <a:off x="9428565" y="2492576"/>
            <a:ext cx="2880000" cy="360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</a:rPr>
              <a:t>Fomentar ações </a:t>
            </a:r>
            <a:r>
              <a:rPr lang="pt-BR" sz="2200" b="1" dirty="0">
                <a:solidFill>
                  <a:schemeClr val="tx1"/>
                </a:solidFill>
              </a:rPr>
              <a:t>sistêmicas e locais para a promoção da permanência e êxito dos estudantes, tendo em vista os fatores convergentes detectados nos </a:t>
            </a:r>
            <a:r>
              <a:rPr lang="pt-BR" sz="2200" b="1" dirty="0" smtClean="0">
                <a:solidFill>
                  <a:schemeClr val="tx1"/>
                </a:solidFill>
              </a:rPr>
              <a:t>variados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04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5786909"/>
              </p:ext>
            </p:extLst>
          </p:nvPr>
        </p:nvGraphicFramePr>
        <p:xfrm>
          <a:off x="922420" y="397364"/>
          <a:ext cx="10431379" cy="67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5642" y="1323474"/>
            <a:ext cx="10728158" cy="48534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F</a:t>
            </a:r>
            <a:r>
              <a:rPr lang="pt-BR" b="1" dirty="0" smtClean="0"/>
              <a:t>enômeno complexo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Multifatorial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Multimodal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Requer análises multidisciplinares e Intervenções focais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Há peculiaridades </a:t>
            </a:r>
            <a:r>
              <a:rPr lang="pt-BR" b="1" dirty="0"/>
              <a:t>endógenas e </a:t>
            </a:r>
            <a:r>
              <a:rPr lang="pt-BR" b="1" dirty="0" smtClean="0"/>
              <a:t>exógenas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Discussão </a:t>
            </a:r>
            <a:r>
              <a:rPr lang="pt-BR" b="1" dirty="0"/>
              <a:t>da escolarização e dos princípios de qualidade que a regem </a:t>
            </a:r>
            <a:endParaRPr lang="pt-B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C</a:t>
            </a:r>
            <a:r>
              <a:rPr lang="pt-BR" b="1" dirty="0" smtClean="0"/>
              <a:t>ombate </a:t>
            </a:r>
            <a:r>
              <a:rPr lang="pt-BR" b="1" dirty="0"/>
              <a:t>à evasão precisa estar articulado </a:t>
            </a:r>
            <a:r>
              <a:rPr lang="pt-BR" b="1" dirty="0" smtClean="0"/>
              <a:t>com a </a:t>
            </a:r>
            <a:r>
              <a:rPr lang="pt-BR" b="1" dirty="0"/>
              <a:t>retenção, devendo subordinar-se à compreensão do </a:t>
            </a:r>
            <a:r>
              <a:rPr lang="pt-BR" b="1" i="1" dirty="0"/>
              <a:t>sucesso </a:t>
            </a:r>
            <a:r>
              <a:rPr lang="pt-BR" b="1" dirty="0"/>
              <a:t>e do </a:t>
            </a:r>
            <a:r>
              <a:rPr lang="pt-BR" b="1" i="1" dirty="0"/>
              <a:t>fracasso </a:t>
            </a:r>
            <a:r>
              <a:rPr lang="pt-BR" b="1" dirty="0"/>
              <a:t>da aprendizagem </a:t>
            </a:r>
            <a:r>
              <a:rPr lang="pt-BR" b="1" dirty="0" smtClean="0"/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38762323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9931367"/>
              </p:ext>
            </p:extLst>
          </p:nvPr>
        </p:nvGraphicFramePr>
        <p:xfrm>
          <a:off x="838200" y="597876"/>
          <a:ext cx="10515600" cy="67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5978"/>
            <a:ext cx="10515600" cy="483669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Fracasso escolar remete a discussões sobre o direito a educação (Art. 205 Constituição)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/>
              <a:t>T</a:t>
            </a:r>
            <a:r>
              <a:rPr lang="pt-BR" b="1" dirty="0" smtClean="0"/>
              <a:t>ipificação </a:t>
            </a:r>
            <a:r>
              <a:rPr lang="pt-BR" b="1" dirty="0"/>
              <a:t>complexa atribuída à </a:t>
            </a:r>
            <a:r>
              <a:rPr lang="pt-BR" b="1" dirty="0" smtClean="0"/>
              <a:t>educação pela legislação, </a:t>
            </a:r>
            <a:r>
              <a:rPr lang="pt-BR" b="1" dirty="0"/>
              <a:t>aferindo-se de seu princípio de </a:t>
            </a:r>
            <a:r>
              <a:rPr lang="pt-BR" b="1" dirty="0" smtClean="0"/>
              <a:t>corresponsabilidade</a:t>
            </a:r>
            <a:r>
              <a:rPr lang="pt-BR" b="1" dirty="0"/>
              <a:t> </a:t>
            </a:r>
            <a:r>
              <a:rPr lang="pt-BR" b="1" dirty="0" smtClean="0"/>
              <a:t>(estado, família, sociedade)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u="sng" dirty="0" smtClean="0"/>
              <a:t>É necessário </a:t>
            </a:r>
            <a:r>
              <a:rPr lang="pt-BR" b="1" u="sng" dirty="0"/>
              <a:t>acompanhar não somente indicadores de evasão, mas </a:t>
            </a:r>
            <a:r>
              <a:rPr lang="pt-BR" b="1" u="sng" dirty="0" smtClean="0"/>
              <a:t>também de </a:t>
            </a:r>
            <a:r>
              <a:rPr lang="pt-BR" b="1" u="sng" dirty="0"/>
              <a:t>retenção </a:t>
            </a:r>
            <a:r>
              <a:rPr lang="pt-BR" b="1" u="sng" dirty="0" smtClean="0"/>
              <a:t>e </a:t>
            </a:r>
            <a:r>
              <a:rPr lang="pt-BR" b="1" u="sng" dirty="0"/>
              <a:t>de </a:t>
            </a:r>
            <a:r>
              <a:rPr lang="pt-BR" b="1" u="sng" dirty="0" smtClean="0"/>
              <a:t>conclusão (Acórdão </a:t>
            </a:r>
            <a:r>
              <a:rPr lang="pt-BR" b="1" u="sng" dirty="0"/>
              <a:t>TCU-Plenário Nº </a:t>
            </a:r>
            <a:r>
              <a:rPr lang="pt-BR" b="1" u="sng" dirty="0" smtClean="0"/>
              <a:t>506/2013)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/>
              <a:t>P</a:t>
            </a:r>
            <a:r>
              <a:rPr lang="pt-BR" b="1" dirty="0" smtClean="0"/>
              <a:t>aradigma </a:t>
            </a:r>
            <a:r>
              <a:rPr lang="pt-BR" b="1" dirty="0"/>
              <a:t>da expansão </a:t>
            </a:r>
            <a:r>
              <a:rPr lang="pt-BR" b="1" dirty="0" smtClean="0"/>
              <a:t>da Rede e os </a:t>
            </a:r>
            <a:r>
              <a:rPr lang="pt-BR" b="1" dirty="0"/>
              <a:t>desafios expressivos no que tange à gestão dos processos </a:t>
            </a:r>
            <a:r>
              <a:rPr lang="pt-BR" b="1" dirty="0" smtClean="0"/>
              <a:t>educacionais</a:t>
            </a:r>
          </a:p>
        </p:txBody>
      </p:sp>
    </p:spTree>
    <p:extLst>
      <p:ext uri="{BB962C8B-B14F-4D97-AF65-F5344CB8AC3E}">
        <p14:creationId xmlns:p14="http://schemas.microsoft.com/office/powerpoint/2010/main" val="22310184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5796360"/>
              </p:ext>
            </p:extLst>
          </p:nvPr>
        </p:nvGraphicFramePr>
        <p:xfrm>
          <a:off x="553453" y="168442"/>
          <a:ext cx="11213431" cy="98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453" y="1318846"/>
            <a:ext cx="11385998" cy="52263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 Deve-se discutir </a:t>
            </a:r>
            <a:r>
              <a:rPr lang="pt-BR" b="1" dirty="0"/>
              <a:t>os cenários socioculturais e as concepções de ensino e de aprendizagem </a:t>
            </a:r>
            <a:r>
              <a:rPr lang="pt-BR" b="1" dirty="0" smtClean="0"/>
              <a:t>em que estruturam-se </a:t>
            </a:r>
            <a:r>
              <a:rPr lang="pt-BR" b="1" dirty="0"/>
              <a:t>as práticas </a:t>
            </a:r>
            <a:r>
              <a:rPr lang="pt-BR" b="1" dirty="0" smtClean="0"/>
              <a:t>educativas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 Combate </a:t>
            </a:r>
            <a:r>
              <a:rPr lang="pt-BR" b="1" dirty="0"/>
              <a:t>à </a:t>
            </a:r>
            <a:r>
              <a:rPr lang="pt-BR" b="1" dirty="0" smtClean="0"/>
              <a:t>evasão: </a:t>
            </a:r>
            <a:r>
              <a:rPr lang="pt-BR" b="1" dirty="0"/>
              <a:t>movimento subordinado e decorrente dos insumos institucionais voltados </a:t>
            </a:r>
            <a:r>
              <a:rPr lang="pt-BR" b="1" dirty="0" smtClean="0"/>
              <a:t>à melhoria da qualidade </a:t>
            </a:r>
            <a:r>
              <a:rPr lang="pt-BR" b="1" dirty="0"/>
              <a:t>das ofertas </a:t>
            </a:r>
            <a:r>
              <a:rPr lang="pt-BR" b="1" dirty="0" smtClean="0"/>
              <a:t>educacionais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 Discutir  </a:t>
            </a:r>
            <a:r>
              <a:rPr lang="pt-BR" b="1" dirty="0"/>
              <a:t>parâmetros de qualidade que inspiram e arquitetam nossas políticas institucionais </a:t>
            </a:r>
            <a:r>
              <a:rPr lang="pt-BR" b="1" dirty="0" smtClean="0"/>
              <a:t>visando </a:t>
            </a:r>
            <a:r>
              <a:rPr lang="pt-BR" b="1" dirty="0"/>
              <a:t>uma reflexão fecunda </a:t>
            </a:r>
            <a:r>
              <a:rPr lang="pt-BR" b="1" dirty="0" smtClean="0"/>
              <a:t>sobre fracasso escolar;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 Predomínio de Índices </a:t>
            </a:r>
            <a:r>
              <a:rPr lang="pt-BR" b="1" dirty="0"/>
              <a:t>de desempenho finalísticos </a:t>
            </a:r>
            <a:r>
              <a:rPr lang="pt-BR" b="1" dirty="0" smtClean="0"/>
              <a:t>por testes padronizados Vs. Avaliação Processual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/>
              <a:t> Influencia das </a:t>
            </a:r>
            <a:r>
              <a:rPr lang="pt-BR" b="1" dirty="0"/>
              <a:t>ênfases credencialista e utilitarista </a:t>
            </a:r>
            <a:r>
              <a:rPr lang="pt-BR" b="1" dirty="0" smtClean="0"/>
              <a:t>nas escolhas didáticas, nos arranjos </a:t>
            </a:r>
            <a:r>
              <a:rPr lang="pt-BR" b="1" dirty="0"/>
              <a:t>curriculares, </a:t>
            </a:r>
            <a:r>
              <a:rPr lang="pt-BR" b="1" dirty="0" smtClean="0"/>
              <a:t>nos mecanismos </a:t>
            </a:r>
            <a:r>
              <a:rPr lang="pt-BR" b="1" dirty="0"/>
              <a:t>de regulação externa que se impõem às </a:t>
            </a:r>
            <a:r>
              <a:rPr lang="pt-BR" b="1" dirty="0" smtClean="0"/>
              <a:t>escolas, etc.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01695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9823918"/>
              </p:ext>
            </p:extLst>
          </p:nvPr>
        </p:nvGraphicFramePr>
        <p:xfrm>
          <a:off x="838200" y="611868"/>
          <a:ext cx="10515600" cy="67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5600"/>
            <a:ext cx="10800806" cy="45513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As </a:t>
            </a:r>
            <a:r>
              <a:rPr lang="pt-BR" dirty="0"/>
              <a:t>mudanças almejadas e desencadeadas no âmbito da escola nunca são </a:t>
            </a:r>
            <a:r>
              <a:rPr lang="pt-BR" dirty="0" smtClean="0"/>
              <a:t>estáveis</a:t>
            </a:r>
            <a:endParaRPr lang="pt-B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Radicalizar </a:t>
            </a:r>
            <a:r>
              <a:rPr lang="pt-BR" dirty="0"/>
              <a:t>a superação dos eventuais fracassos instituicionais implica em problematizar os conceitos internos de qualidade educativa e responsabilidade </a:t>
            </a:r>
            <a:r>
              <a:rPr lang="pt-BR" dirty="0" smtClean="0"/>
              <a:t>social;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8082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1528" y="2501291"/>
            <a:ext cx="106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 arsenal de dados e índices produzidos pela Gestão devem servir como referencial </a:t>
            </a:r>
            <a:r>
              <a:rPr lang="pt-BR" sz="3200" b="1" dirty="0" err="1"/>
              <a:t>circunstancializado</a:t>
            </a:r>
            <a:r>
              <a:rPr lang="pt-BR" sz="3200" b="1" dirty="0"/>
              <a:t> de apoio, jamais como rótulo de eficiência ou ineficiência institucional categóricos e estáticos. </a:t>
            </a:r>
          </a:p>
        </p:txBody>
      </p:sp>
    </p:spTree>
    <p:extLst>
      <p:ext uri="{BB962C8B-B14F-4D97-AF65-F5344CB8AC3E}">
        <p14:creationId xmlns:p14="http://schemas.microsoft.com/office/powerpoint/2010/main" val="3922877254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437" y="1785938"/>
            <a:ext cx="3729034" cy="115789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</a:rPr>
              <a:t>Articulação PEIPEE com PDI</a:t>
            </a:r>
            <a:endParaRPr lang="pt-BR" sz="3600" dirty="0">
              <a:solidFill>
                <a:srgbClr val="00206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97" t="5883" r="10321" b="5035"/>
          <a:stretch/>
        </p:blipFill>
        <p:spPr>
          <a:xfrm>
            <a:off x="4385037" y="324443"/>
            <a:ext cx="7397660" cy="653355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8436" y="2943834"/>
            <a:ext cx="3729036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</a:rPr>
              <a:t>Meta 2.10 – Reduzir a evasão em, no mínimo, 10% ao ano.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</a:rPr>
              <a:t>Meta 2.11 – Reduzir a retenção em, no mínimo, 10% ao ano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2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58" y="140677"/>
            <a:ext cx="10096235" cy="64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9558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7183707"/>
              </p:ext>
            </p:extLst>
          </p:nvPr>
        </p:nvGraphicFramePr>
        <p:xfrm>
          <a:off x="1185955" y="209550"/>
          <a:ext cx="10137013" cy="79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2200219"/>
              </p:ext>
            </p:extLst>
          </p:nvPr>
        </p:nvGraphicFramePr>
        <p:xfrm>
          <a:off x="1185956" y="1197428"/>
          <a:ext cx="10137013" cy="547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78691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2260150"/>
              </p:ext>
            </p:extLst>
          </p:nvPr>
        </p:nvGraphicFramePr>
        <p:xfrm>
          <a:off x="900791" y="666750"/>
          <a:ext cx="10390415" cy="72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0791" y="1638301"/>
            <a:ext cx="10390415" cy="34964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Comissão Central</a:t>
            </a:r>
            <a:r>
              <a:rPr lang="pt-BR" b="1" dirty="0" smtClean="0"/>
              <a:t>: gestores </a:t>
            </a:r>
            <a:r>
              <a:rPr lang="pt-BR" b="1" dirty="0"/>
              <a:t>de todos os </a:t>
            </a:r>
            <a:r>
              <a:rPr lang="pt-BR" b="1" i="1" dirty="0" smtClean="0"/>
              <a:t>campi</a:t>
            </a:r>
            <a:r>
              <a:rPr lang="pt-BR" b="1" dirty="0"/>
              <a:t>, além de membros da gestão sistêmica</a:t>
            </a:r>
            <a:r>
              <a:rPr lang="pt-BR" b="1" dirty="0" smtClean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/>
              <a:t>C</a:t>
            </a:r>
            <a:r>
              <a:rPr lang="pt-BR" b="1" dirty="0" smtClean="0"/>
              <a:t>oncepção</a:t>
            </a:r>
            <a:r>
              <a:rPr lang="pt-BR" b="1" dirty="0"/>
              <a:t>, revisão periódica e monitoramento sistêmico </a:t>
            </a:r>
            <a:r>
              <a:rPr lang="pt-BR" b="1" dirty="0" smtClean="0"/>
              <a:t>desse Plano;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 smtClean="0"/>
              <a:t>Articular </a:t>
            </a:r>
            <a:r>
              <a:rPr lang="pt-BR" b="1" dirty="0"/>
              <a:t>junto aos </a:t>
            </a:r>
            <a:r>
              <a:rPr lang="pt-BR" b="1" i="1" dirty="0"/>
              <a:t>campi </a:t>
            </a:r>
            <a:r>
              <a:rPr lang="pt-BR" b="1" dirty="0"/>
              <a:t>as </a:t>
            </a:r>
            <a:r>
              <a:rPr lang="pt-BR" b="1" dirty="0" smtClean="0"/>
              <a:t>etapas </a:t>
            </a:r>
            <a:r>
              <a:rPr lang="pt-BR" b="1" dirty="0"/>
              <a:t>instituintes do </a:t>
            </a:r>
            <a:r>
              <a:rPr lang="pt-BR" b="1" dirty="0" smtClean="0"/>
              <a:t>Plano;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 smtClean="0"/>
              <a:t>Desencadear </a:t>
            </a:r>
            <a:r>
              <a:rPr lang="pt-BR" b="1" dirty="0"/>
              <a:t>processo de revisão e </a:t>
            </a:r>
            <a:r>
              <a:rPr lang="pt-BR" b="1" dirty="0" smtClean="0"/>
              <a:t>validação do Plano, junto </a:t>
            </a:r>
            <a:r>
              <a:rPr lang="pt-BR" b="1" dirty="0"/>
              <a:t>com as Comissões Locais. </a:t>
            </a:r>
            <a:endParaRPr lang="pt-BR" b="1" dirty="0" smtClean="0"/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Comissões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Locais: </a:t>
            </a:r>
            <a:r>
              <a:rPr lang="pt-BR" b="1" dirty="0"/>
              <a:t>representantes de todos os segmentos do ensino e gestão de cada campus, além de representantes </a:t>
            </a:r>
            <a:r>
              <a:rPr lang="pt-BR" b="1" dirty="0" smtClean="0"/>
              <a:t>discentes.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042654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20" y="872836"/>
            <a:ext cx="10528663" cy="273251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Estratégico Institucional de Permanência e Êxito dos Estudantes do IFSul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ifs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73" y="5120640"/>
            <a:ext cx="4945454" cy="1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76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0018588"/>
              </p:ext>
            </p:extLst>
          </p:nvPr>
        </p:nvGraphicFramePr>
        <p:xfrm>
          <a:off x="838199" y="381000"/>
          <a:ext cx="10515600" cy="78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262" y="1314450"/>
            <a:ext cx="11142617" cy="50720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b="1" dirty="0" smtClean="0"/>
              <a:t>Foi realizado um levantamento </a:t>
            </a:r>
            <a:r>
              <a:rPr lang="pt-BR" b="1" dirty="0"/>
              <a:t>dos dados, extraídos através dos registros encaminhados pela SETEC (registros acadêmicos </a:t>
            </a:r>
            <a:r>
              <a:rPr lang="pt-BR" b="1" dirty="0" smtClean="0"/>
              <a:t>Sistec/MEC, alimentados pela instituição ofertante) </a:t>
            </a:r>
          </a:p>
          <a:p>
            <a:pPr algn="just"/>
            <a:r>
              <a:rPr lang="pt-BR" b="1" dirty="0"/>
              <a:t>Os dados considerados para a análise quantitativa referiram-se aos cursos do ensino regular presencial, desconsiderando </a:t>
            </a:r>
            <a:r>
              <a:rPr lang="pt-BR" b="1" dirty="0" smtClean="0"/>
              <a:t>os demais</a:t>
            </a:r>
          </a:p>
          <a:p>
            <a:pPr algn="just"/>
            <a:r>
              <a:rPr lang="pt-BR" b="1" dirty="0" smtClean="0"/>
              <a:t>Dados extraídos e organizadas conforme Nota </a:t>
            </a:r>
            <a:r>
              <a:rPr lang="pt-BR" b="1" dirty="0"/>
              <a:t>Informativa 138/2015 </a:t>
            </a:r>
            <a:r>
              <a:rPr lang="pt-BR" b="1" dirty="0" smtClean="0"/>
              <a:t>DPE/DDR/SETEC/MEC</a:t>
            </a:r>
          </a:p>
          <a:p>
            <a:pPr algn="just"/>
            <a:r>
              <a:rPr lang="pt-BR" b="1" dirty="0" smtClean="0"/>
              <a:t>Planilha disponibilizada pela SETEC composta por: “Instruções</a:t>
            </a:r>
            <a:r>
              <a:rPr lang="pt-BR" b="1" dirty="0"/>
              <a:t>, Sistec completa, Sistec por curso, Gráfico e </a:t>
            </a:r>
            <a:r>
              <a:rPr lang="pt-BR" b="1" dirty="0" smtClean="0"/>
              <a:t>Resumo”</a:t>
            </a:r>
          </a:p>
          <a:p>
            <a:pPr algn="just"/>
            <a:r>
              <a:rPr lang="pt-BR" b="1" dirty="0"/>
              <a:t>Estes relatórios contém informações detalhadas </a:t>
            </a:r>
            <a:r>
              <a:rPr lang="pt-BR" b="1" dirty="0" smtClean="0"/>
              <a:t>sobre ofertas </a:t>
            </a:r>
            <a:r>
              <a:rPr lang="pt-BR" b="1" dirty="0"/>
              <a:t>de curso </a:t>
            </a:r>
            <a:r>
              <a:rPr lang="pt-BR" b="1" dirty="0" smtClean="0"/>
              <a:t>(2011 </a:t>
            </a:r>
            <a:r>
              <a:rPr lang="pt-BR" b="1" dirty="0"/>
              <a:t>a </a:t>
            </a:r>
            <a:r>
              <a:rPr lang="pt-BR" b="1" dirty="0" smtClean="0"/>
              <a:t>2014), com acesso livre aos </a:t>
            </a:r>
            <a:r>
              <a:rPr lang="pt-BR" b="1" dirty="0"/>
              <a:t>C</a:t>
            </a:r>
            <a:r>
              <a:rPr lang="pt-BR" b="1" dirty="0" smtClean="0"/>
              <a:t>ampus para fins de  planejamento </a:t>
            </a:r>
            <a:r>
              <a:rPr lang="pt-BR" b="1" dirty="0"/>
              <a:t>de ações locais. </a:t>
            </a:r>
          </a:p>
        </p:txBody>
      </p:sp>
    </p:spTree>
    <p:extLst>
      <p:ext uri="{BB962C8B-B14F-4D97-AF65-F5344CB8AC3E}">
        <p14:creationId xmlns:p14="http://schemas.microsoft.com/office/powerpoint/2010/main" val="6902212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7189846"/>
              </p:ext>
            </p:extLst>
          </p:nvPr>
        </p:nvGraphicFramePr>
        <p:xfrm>
          <a:off x="838200" y="498475"/>
          <a:ext cx="10515600" cy="85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1168" y="1565999"/>
            <a:ext cx="11311346" cy="503237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Disponibilizado pela PROEN </a:t>
            </a:r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dirty="0"/>
              <a:t>fins de composição do </a:t>
            </a:r>
            <a:r>
              <a:rPr lang="pt-BR" dirty="0" smtClean="0"/>
              <a:t>Plano </a:t>
            </a:r>
            <a:r>
              <a:rPr lang="pt-BR" dirty="0"/>
              <a:t>de </a:t>
            </a:r>
            <a:r>
              <a:rPr lang="pt-BR" dirty="0" smtClean="0"/>
              <a:t>Permanência </a:t>
            </a:r>
            <a:r>
              <a:rPr lang="pt-BR" dirty="0"/>
              <a:t>e Ê</a:t>
            </a:r>
            <a:r>
              <a:rPr lang="pt-BR" dirty="0" smtClean="0"/>
              <a:t>xito.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CONTEÚDO:</a:t>
            </a:r>
          </a:p>
          <a:p>
            <a:pPr lvl="1"/>
            <a:r>
              <a:rPr lang="pt-BR" b="1" dirty="0"/>
              <a:t>Instruções: </a:t>
            </a:r>
            <a:r>
              <a:rPr lang="pt-BR" dirty="0"/>
              <a:t>informações para interpretação dos dados </a:t>
            </a:r>
            <a:r>
              <a:rPr lang="pt-BR" dirty="0" smtClean="0"/>
              <a:t>e definições</a:t>
            </a:r>
          </a:p>
          <a:p>
            <a:pPr lvl="1"/>
            <a:r>
              <a:rPr lang="pt-BR" b="1" dirty="0"/>
              <a:t>Resumo por curso: </a:t>
            </a:r>
            <a:r>
              <a:rPr lang="pt-BR" dirty="0"/>
              <a:t>apresenta taxa de retenção, </a:t>
            </a:r>
            <a:r>
              <a:rPr lang="pt-BR" dirty="0" smtClean="0"/>
              <a:t> </a:t>
            </a:r>
            <a:r>
              <a:rPr lang="pt-BR" dirty="0"/>
              <a:t>conclusão </a:t>
            </a:r>
            <a:r>
              <a:rPr lang="pt-BR" dirty="0" smtClean="0"/>
              <a:t>e </a:t>
            </a:r>
            <a:r>
              <a:rPr lang="pt-BR" dirty="0"/>
              <a:t>evasão, geral do campus e por curso, dos anos de 2011 a </a:t>
            </a:r>
            <a:r>
              <a:rPr lang="pt-BR" dirty="0" smtClean="0"/>
              <a:t>2014</a:t>
            </a:r>
            <a:r>
              <a:rPr lang="pt-BR" dirty="0"/>
              <a:t> </a:t>
            </a:r>
            <a:r>
              <a:rPr lang="pt-BR" dirty="0" smtClean="0"/>
              <a:t>e outras informações.</a:t>
            </a:r>
          </a:p>
          <a:p>
            <a:pPr lvl="1"/>
            <a:r>
              <a:rPr lang="pt-BR" b="1" dirty="0" smtClean="0"/>
              <a:t>Gráficos:</a:t>
            </a:r>
            <a:r>
              <a:rPr lang="pt-BR" dirty="0" smtClean="0"/>
              <a:t> </a:t>
            </a:r>
            <a:r>
              <a:rPr lang="pt-BR" dirty="0"/>
              <a:t>gráfico de barras, com as taxas de retenção, conclusão e evasão geral dos </a:t>
            </a:r>
            <a:r>
              <a:rPr lang="pt-BR" i="1" dirty="0"/>
              <a:t>campi</a:t>
            </a:r>
            <a:r>
              <a:rPr lang="pt-BR" dirty="0"/>
              <a:t>, dos anos de 2011 a 2014. </a:t>
            </a:r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OBS: Também foi disponibilizado o </a:t>
            </a:r>
            <a:r>
              <a:rPr lang="pt-BR" b="1" dirty="0"/>
              <a:t>Manual para Acompanhamento de Indicadores de Permanência e Êxito – </a:t>
            </a:r>
            <a:r>
              <a:rPr lang="pt-BR" b="1" dirty="0" smtClean="0"/>
              <a:t>IFSul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622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14104926"/>
              </p:ext>
            </p:extLst>
          </p:nvPr>
        </p:nvGraphicFramePr>
        <p:xfrm>
          <a:off x="838200" y="451757"/>
          <a:ext cx="10515600" cy="76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371600"/>
            <a:ext cx="10970623" cy="4376057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pt-B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b="1" dirty="0" smtClean="0"/>
              <a:t>Matrículas atendidas: </a:t>
            </a:r>
            <a:r>
              <a:rPr lang="pt-BR" dirty="0"/>
              <a:t>todos os </a:t>
            </a:r>
            <a:r>
              <a:rPr lang="pt-BR" dirty="0" smtClean="0"/>
              <a:t>matriculados </a:t>
            </a:r>
            <a:r>
              <a:rPr lang="pt-BR" dirty="0"/>
              <a:t>por pelo menos um dia no período </a:t>
            </a:r>
            <a:r>
              <a:rPr lang="pt-BR" dirty="0" smtClean="0"/>
              <a:t>analisado, independentemente </a:t>
            </a:r>
            <a:r>
              <a:rPr lang="pt-BR" dirty="0"/>
              <a:t>da sua situação atual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Matriculas Finalizadas Evadidas</a:t>
            </a:r>
            <a:r>
              <a:rPr lang="pt-BR" dirty="0" smtClean="0"/>
              <a:t>: somatório das </a:t>
            </a:r>
            <a:r>
              <a:rPr lang="pt-BR" dirty="0"/>
              <a:t>matrículas </a:t>
            </a:r>
            <a:r>
              <a:rPr lang="pt-BR" dirty="0" smtClean="0"/>
              <a:t>em </a:t>
            </a:r>
            <a:r>
              <a:rPr lang="pt-BR" dirty="0"/>
              <a:t>que o estudante saiu da instituição sem lograr êxito </a:t>
            </a:r>
            <a:r>
              <a:rPr lang="pt-BR" dirty="0" smtClean="0"/>
              <a:t>(</a:t>
            </a:r>
            <a:r>
              <a:rPr lang="pt-BR" dirty="0"/>
              <a:t>evadido, transferido externo e desligado). 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558" y="1522846"/>
            <a:ext cx="3422495" cy="11728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474" y="1538133"/>
            <a:ext cx="3134411" cy="11575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885" y="1538133"/>
            <a:ext cx="3381215" cy="11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81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6464996"/>
              </p:ext>
            </p:extLst>
          </p:nvPr>
        </p:nvGraphicFramePr>
        <p:xfrm>
          <a:off x="838200" y="407987"/>
          <a:ext cx="10515600" cy="75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6851"/>
            <a:ext cx="10748554" cy="47625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BR" sz="2900" dirty="0" smtClean="0"/>
              <a:t>Ação </a:t>
            </a:r>
            <a:r>
              <a:rPr lang="pt-BR" sz="2900" dirty="0"/>
              <a:t>articulada das Comissões Locais, Comissão Central e </a:t>
            </a:r>
            <a:r>
              <a:rPr lang="pt-BR" sz="2900" dirty="0" err="1"/>
              <a:t>Pró-reitoria</a:t>
            </a:r>
            <a:r>
              <a:rPr lang="pt-BR" sz="2900" dirty="0"/>
              <a:t> de Ensino ao longo de sua consolidação. </a:t>
            </a:r>
            <a:endParaRPr lang="pt-BR" sz="2900" dirty="0" smtClean="0"/>
          </a:p>
          <a:p>
            <a:pPr algn="just"/>
            <a:r>
              <a:rPr lang="pt-BR" sz="2900" dirty="0" smtClean="0"/>
              <a:t>PROEN disponibilizou planilhas</a:t>
            </a:r>
            <a:r>
              <a:rPr lang="pt-BR" sz="2900" dirty="0"/>
              <a:t> </a:t>
            </a:r>
            <a:r>
              <a:rPr lang="pt-BR" sz="2900" dirty="0" smtClean="0"/>
              <a:t>aos Câmpus com </a:t>
            </a:r>
            <a:r>
              <a:rPr lang="pt-BR" sz="2900" dirty="0"/>
              <a:t>orientações gerais para a análise e abas para o registro das percepções e </a:t>
            </a:r>
            <a:r>
              <a:rPr lang="pt-BR" sz="2900" dirty="0" smtClean="0"/>
              <a:t>decisões</a:t>
            </a:r>
          </a:p>
          <a:p>
            <a:pPr algn="just"/>
            <a:r>
              <a:rPr lang="pt-BR" sz="2900" b="1" dirty="0" smtClean="0"/>
              <a:t>Etapa </a:t>
            </a:r>
            <a:r>
              <a:rPr lang="pt-BR" sz="2900" b="1" dirty="0"/>
              <a:t>1 do Diagnóstico </a:t>
            </a:r>
            <a:r>
              <a:rPr lang="pt-BR" sz="2900" b="1" dirty="0" smtClean="0"/>
              <a:t>Qualitativo: </a:t>
            </a:r>
            <a:r>
              <a:rPr lang="pt-BR" sz="2900" dirty="0" smtClean="0"/>
              <a:t>planilhas enviadas à </a:t>
            </a:r>
            <a:r>
              <a:rPr lang="pt-BR" sz="2900" dirty="0"/>
              <a:t>PROEN, </a:t>
            </a:r>
            <a:r>
              <a:rPr lang="pt-BR" sz="2900" dirty="0" smtClean="0"/>
              <a:t>a </a:t>
            </a:r>
            <a:r>
              <a:rPr lang="pt-BR" sz="2900" dirty="0"/>
              <a:t>quem coube a organização e </a:t>
            </a:r>
            <a:r>
              <a:rPr lang="pt-BR" sz="2900" dirty="0" smtClean="0"/>
              <a:t>análise </a:t>
            </a:r>
            <a:r>
              <a:rPr lang="pt-BR" sz="2900" dirty="0"/>
              <a:t>sistêmica dos dados levantados</a:t>
            </a:r>
            <a:r>
              <a:rPr lang="pt-BR" sz="2900" dirty="0" smtClean="0"/>
              <a:t>.</a:t>
            </a:r>
          </a:p>
          <a:p>
            <a:pPr algn="just"/>
            <a:r>
              <a:rPr lang="pt-BR" sz="2900" b="1" dirty="0" smtClean="0"/>
              <a:t>Etapa </a:t>
            </a:r>
            <a:r>
              <a:rPr lang="pt-BR" sz="2900" b="1" dirty="0"/>
              <a:t>2 do Diagnóstico </a:t>
            </a:r>
            <a:r>
              <a:rPr lang="pt-BR" sz="2900" b="1" dirty="0" smtClean="0"/>
              <a:t>Qualitativo: </a:t>
            </a:r>
            <a:r>
              <a:rPr lang="pt-BR" sz="2900" dirty="0" smtClean="0"/>
              <a:t>dados de </a:t>
            </a:r>
            <a:r>
              <a:rPr lang="pt-BR" sz="2900" dirty="0"/>
              <a:t>evasão e retenção apontados pelos </a:t>
            </a:r>
            <a:r>
              <a:rPr lang="pt-BR" sz="2900" i="1" dirty="0"/>
              <a:t>campi </a:t>
            </a:r>
            <a:r>
              <a:rPr lang="pt-BR" sz="2900" dirty="0"/>
              <a:t>foram </a:t>
            </a:r>
            <a:r>
              <a:rPr lang="pt-BR" sz="2900" dirty="0" smtClean="0"/>
              <a:t>analisados e classificados, gerando relatórios individuais por Câmpus.</a:t>
            </a:r>
          </a:p>
          <a:p>
            <a:pPr algn="just"/>
            <a:r>
              <a:rPr lang="pt-BR" sz="2900" b="1" dirty="0" smtClean="0"/>
              <a:t>Etapa 3 </a:t>
            </a:r>
            <a:r>
              <a:rPr lang="pt-BR" sz="2900" b="1" dirty="0"/>
              <a:t>do Diagnóstico </a:t>
            </a:r>
            <a:r>
              <a:rPr lang="pt-BR" sz="2900" b="1" dirty="0" smtClean="0"/>
              <a:t>Qualitativo: </a:t>
            </a:r>
            <a:r>
              <a:rPr lang="pt-BR" sz="2900" dirty="0" smtClean="0"/>
              <a:t>relatórios com tabelas e gráficos disponibilizados para que as comissões locais procedam sua análise com o </a:t>
            </a:r>
            <a:r>
              <a:rPr lang="pt-BR" sz="2900" b="1" dirty="0" smtClean="0"/>
              <a:t>refinamento de ações</a:t>
            </a:r>
            <a:r>
              <a:rPr lang="pt-BR" sz="2900" dirty="0" smtClean="0"/>
              <a:t>.</a:t>
            </a:r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37099687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0445442"/>
              </p:ext>
            </p:extLst>
          </p:nvPr>
        </p:nvGraphicFramePr>
        <p:xfrm>
          <a:off x="1181100" y="514350"/>
          <a:ext cx="9544050" cy="94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446" y="1825625"/>
            <a:ext cx="5795554" cy="4422775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Processo </a:t>
            </a:r>
            <a:r>
              <a:rPr lang="pt-BR" dirty="0"/>
              <a:t>de ensino e de aprendizagem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Estrutura </a:t>
            </a:r>
            <a:r>
              <a:rPr lang="pt-BR" dirty="0"/>
              <a:t>curricular;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Escolaridade </a:t>
            </a:r>
            <a:r>
              <a:rPr lang="pt-BR" dirty="0"/>
              <a:t>prévia;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Desempenho </a:t>
            </a:r>
            <a:r>
              <a:rPr lang="pt-BR" dirty="0"/>
              <a:t>escolar;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Infraestrutura </a:t>
            </a:r>
            <a:r>
              <a:rPr lang="pt-BR" dirty="0"/>
              <a:t>e políticas institucionais;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Acessibilidade </a:t>
            </a:r>
            <a:r>
              <a:rPr lang="pt-BR" dirty="0"/>
              <a:t>e inclusão;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Conjuntura </a:t>
            </a:r>
            <a:r>
              <a:rPr lang="pt-BR" dirty="0"/>
              <a:t>econômica e social;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96000" y="1824970"/>
            <a:ext cx="462915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Mobilidade e localização geográfica;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Motivação</a:t>
            </a:r>
            <a:r>
              <a:rPr lang="pt-BR" sz="2800" dirty="0"/>
              <a:t>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Opção </a:t>
            </a:r>
            <a:r>
              <a:rPr lang="pt-BR" sz="2800" dirty="0"/>
              <a:t>por outros cursos;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Limites </a:t>
            </a:r>
            <a:r>
              <a:rPr lang="pt-BR" sz="2800" dirty="0"/>
              <a:t>pessoais ou familiares;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Limites </a:t>
            </a:r>
            <a:r>
              <a:rPr lang="pt-BR" sz="2800" dirty="0"/>
              <a:t>relativos ao trabalho;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Conhecimento </a:t>
            </a:r>
            <a:r>
              <a:rPr lang="pt-BR" sz="2800" dirty="0"/>
              <a:t>sobre a área de atuação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399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1739788"/>
              </p:ext>
            </p:extLst>
          </p:nvPr>
        </p:nvGraphicFramePr>
        <p:xfrm>
          <a:off x="630031" y="145749"/>
          <a:ext cx="10852184" cy="55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4216" b="12479"/>
          <a:stretch/>
        </p:blipFill>
        <p:spPr>
          <a:xfrm>
            <a:off x="630031" y="748236"/>
            <a:ext cx="5521730" cy="31413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15192"/>
          <a:stretch/>
        </p:blipFill>
        <p:spPr>
          <a:xfrm>
            <a:off x="630031" y="3619523"/>
            <a:ext cx="5521730" cy="3085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806" y="891071"/>
            <a:ext cx="5138407" cy="27284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807" y="3670849"/>
            <a:ext cx="5243142" cy="30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0593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0255047"/>
              </p:ext>
            </p:extLst>
          </p:nvPr>
        </p:nvGraphicFramePr>
        <p:xfrm>
          <a:off x="838200" y="619114"/>
          <a:ext cx="10006012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1" y="1473328"/>
            <a:ext cx="4610100" cy="24792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218038"/>
            <a:ext cx="4610098" cy="24383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7888" y="1473328"/>
            <a:ext cx="4886325" cy="24792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887" y="4218037"/>
            <a:ext cx="488632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9959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432" y="1423859"/>
            <a:ext cx="4648200" cy="2528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32" y="4165191"/>
            <a:ext cx="4648200" cy="2362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3858"/>
            <a:ext cx="4800600" cy="25287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08041"/>
            <a:ext cx="4800600" cy="241935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91983448"/>
              </p:ext>
            </p:extLst>
          </p:nvPr>
        </p:nvGraphicFramePr>
        <p:xfrm>
          <a:off x="838200" y="619114"/>
          <a:ext cx="10058400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1355244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17640"/>
            <a:ext cx="4544961" cy="28289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3725"/>
            <a:ext cx="4544959" cy="2714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17640"/>
            <a:ext cx="5084102" cy="28289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03725"/>
            <a:ext cx="5084102" cy="260355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70038589"/>
              </p:ext>
            </p:extLst>
          </p:nvPr>
        </p:nvGraphicFramePr>
        <p:xfrm>
          <a:off x="838198" y="271677"/>
          <a:ext cx="10341903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19945493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57" y="1209369"/>
            <a:ext cx="4146755" cy="26104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57" y="4012483"/>
            <a:ext cx="4124325" cy="2343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31" y="1209370"/>
            <a:ext cx="4705350" cy="26104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331" y="4012483"/>
            <a:ext cx="4705350" cy="234315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03181194"/>
              </p:ext>
            </p:extLst>
          </p:nvPr>
        </p:nvGraphicFramePr>
        <p:xfrm>
          <a:off x="1145457" y="271677"/>
          <a:ext cx="9530224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9231537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642" y="1041400"/>
            <a:ext cx="10307558" cy="5537200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200" dirty="0" smtClean="0"/>
              <a:t>Toda </a:t>
            </a:r>
            <a:r>
              <a:rPr lang="pt-BR" sz="2200" dirty="0"/>
              <a:t>demanda educativa emerge de cenários específicos e contempla atravessamentos de variadas ordens (político-ideológica, filosófica, epistemológica, sociocultural, dentre outros</a:t>
            </a:r>
            <a:r>
              <a:rPr lang="pt-BR" sz="2200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200" dirty="0" smtClean="0"/>
              <a:t> N</a:t>
            </a:r>
            <a:r>
              <a:rPr lang="pt-BR" sz="2200" b="1" dirty="0" smtClean="0"/>
              <a:t>enhuma</a:t>
            </a:r>
            <a:r>
              <a:rPr lang="pt-BR" sz="2200" dirty="0" smtClean="0"/>
              <a:t> </a:t>
            </a:r>
            <a:r>
              <a:rPr lang="pt-BR" sz="2200" dirty="0"/>
              <a:t>política </a:t>
            </a:r>
            <a:r>
              <a:rPr lang="pt-BR" sz="2200" dirty="0" smtClean="0"/>
              <a:t>educacional </a:t>
            </a:r>
            <a:r>
              <a:rPr lang="pt-BR" sz="2200" dirty="0"/>
              <a:t>pode ser analisada ou proposta sob o pressuposto da </a:t>
            </a:r>
            <a:r>
              <a:rPr lang="pt-BR" sz="2200" b="1" dirty="0" smtClean="0"/>
              <a:t>neutralidade</a:t>
            </a:r>
            <a:r>
              <a:rPr lang="pt-BR" sz="2200" b="1" dirty="0"/>
              <a:t>;</a:t>
            </a:r>
            <a:endParaRPr lang="pt-BR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200" dirty="0" smtClean="0"/>
              <a:t> </a:t>
            </a:r>
            <a:r>
              <a:rPr lang="pt-BR" sz="2200" b="1" dirty="0" smtClean="0"/>
              <a:t>O Princípio </a:t>
            </a:r>
            <a:r>
              <a:rPr lang="pt-BR" sz="2200" b="1" dirty="0"/>
              <a:t>democrático </a:t>
            </a:r>
            <a:r>
              <a:rPr lang="pt-BR" sz="2200" b="1" dirty="0" smtClean="0"/>
              <a:t>e A </a:t>
            </a:r>
            <a:r>
              <a:rPr lang="pt-BR" sz="2200" b="1" dirty="0"/>
              <a:t>Q</a:t>
            </a:r>
            <a:r>
              <a:rPr lang="pt-BR" sz="2200" b="1" dirty="0" smtClean="0"/>
              <a:t>ualidade educacional </a:t>
            </a:r>
            <a:r>
              <a:rPr lang="pt-BR" sz="2200" dirty="0" smtClean="0"/>
              <a:t>são circunstanciais, contextuais </a:t>
            </a:r>
            <a:r>
              <a:rPr lang="pt-BR" sz="2200" dirty="0"/>
              <a:t>e definidores de estratégias </a:t>
            </a:r>
            <a:r>
              <a:rPr lang="pt-BR" sz="2200" b="1" dirty="0" smtClean="0"/>
              <a:t>para </a:t>
            </a:r>
            <a:r>
              <a:rPr lang="pt-BR" sz="2200" b="1" dirty="0"/>
              <a:t>cada cenário </a:t>
            </a:r>
            <a:r>
              <a:rPr lang="pt-BR" sz="2200" b="1" dirty="0" smtClean="0"/>
              <a:t>específico</a:t>
            </a:r>
            <a:r>
              <a:rPr lang="pt-BR" sz="2200" dirty="0"/>
              <a:t>;</a:t>
            </a:r>
            <a:endParaRPr lang="pt-BR" sz="2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200" dirty="0" smtClean="0"/>
              <a:t> Plano Criado para fomentar processo produtivo de </a:t>
            </a:r>
            <a:r>
              <a:rPr lang="pt-BR" sz="2200" dirty="0"/>
              <a:t>reflexão acerca </a:t>
            </a:r>
            <a:r>
              <a:rPr lang="pt-BR" sz="2200" dirty="0" smtClean="0"/>
              <a:t>da </a:t>
            </a:r>
            <a:r>
              <a:rPr lang="pt-BR" sz="2200" b="1" dirty="0" smtClean="0"/>
              <a:t>evasão</a:t>
            </a:r>
            <a:r>
              <a:rPr lang="pt-BR" sz="2200" dirty="0" smtClean="0"/>
              <a:t> </a:t>
            </a:r>
            <a:r>
              <a:rPr lang="pt-BR" sz="2200" dirty="0"/>
              <a:t>e </a:t>
            </a:r>
            <a:r>
              <a:rPr lang="pt-BR" sz="2200" b="1" dirty="0" smtClean="0"/>
              <a:t>retenção;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200" dirty="0" smtClean="0"/>
              <a:t> Apontamentos - TCU </a:t>
            </a:r>
            <a:r>
              <a:rPr lang="pt-BR" sz="2200" dirty="0"/>
              <a:t>(Acórdão nº 506/2013) como índices de fracasso verificáveis nas </a:t>
            </a:r>
            <a:r>
              <a:rPr lang="pt-BR" sz="2200" dirty="0" err="1" smtClean="0"/>
              <a:t>I.F.s</a:t>
            </a:r>
            <a:r>
              <a:rPr lang="pt-BR" sz="2200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200" dirty="0" smtClean="0"/>
              <a:t> Ofício </a:t>
            </a:r>
            <a:r>
              <a:rPr lang="pt-BR" sz="2200" dirty="0"/>
              <a:t>Circular </a:t>
            </a:r>
            <a:r>
              <a:rPr lang="pt-BR" sz="2200" dirty="0" smtClean="0"/>
              <a:t>60/2015 – SETEC (demandou </a:t>
            </a:r>
            <a:r>
              <a:rPr lang="pt-BR" sz="2200" dirty="0"/>
              <a:t>às instituições da Rede a elaboração de seus Planos </a:t>
            </a:r>
            <a:r>
              <a:rPr lang="pt-BR" sz="2200" dirty="0" smtClean="0"/>
              <a:t>Estratégicos)</a:t>
            </a:r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1642" y="136525"/>
            <a:ext cx="9540716" cy="6407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APRESENTAÇÃO DO PLANO – Origem </a:t>
            </a:r>
            <a:endParaRPr lang="pt-BR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44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29" y="1253614"/>
            <a:ext cx="4530212" cy="25662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28" y="3967317"/>
            <a:ext cx="4530213" cy="25006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54" y="1253614"/>
            <a:ext cx="4991546" cy="25662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54" y="3967317"/>
            <a:ext cx="4991546" cy="246252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44979801"/>
              </p:ext>
            </p:extLst>
          </p:nvPr>
        </p:nvGraphicFramePr>
        <p:xfrm>
          <a:off x="1029928" y="517327"/>
          <a:ext cx="10323872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54514460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800" y="1179872"/>
            <a:ext cx="4618547" cy="25391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00" y="3885431"/>
            <a:ext cx="4618547" cy="26346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418" y="1179872"/>
            <a:ext cx="5078312" cy="25391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418" y="3885431"/>
            <a:ext cx="5078312" cy="2640722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22907862"/>
              </p:ext>
            </p:extLst>
          </p:nvPr>
        </p:nvGraphicFramePr>
        <p:xfrm>
          <a:off x="1011801" y="424667"/>
          <a:ext cx="10135930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6491476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25" y="1489588"/>
            <a:ext cx="5309419" cy="34068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9588"/>
            <a:ext cx="5285206" cy="3406877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34417780"/>
              </p:ext>
            </p:extLst>
          </p:nvPr>
        </p:nvGraphicFramePr>
        <p:xfrm>
          <a:off x="221225" y="517327"/>
          <a:ext cx="11159981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9507089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1" y="1179871"/>
            <a:ext cx="5115211" cy="26694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2" y="3997733"/>
            <a:ext cx="5115210" cy="25358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714" y="1179871"/>
            <a:ext cx="5561525" cy="25367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714" y="3849329"/>
            <a:ext cx="5561525" cy="2684205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62940395"/>
              </p:ext>
            </p:extLst>
          </p:nvPr>
        </p:nvGraphicFramePr>
        <p:xfrm>
          <a:off x="658761" y="442665"/>
          <a:ext cx="10874478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93109260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0374"/>
            <a:ext cx="4825182" cy="26064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12830"/>
            <a:ext cx="4825182" cy="2771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70494"/>
            <a:ext cx="5225248" cy="25863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13210"/>
            <a:ext cx="5225248" cy="267139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30348207"/>
              </p:ext>
            </p:extLst>
          </p:nvPr>
        </p:nvGraphicFramePr>
        <p:xfrm>
          <a:off x="838200" y="405576"/>
          <a:ext cx="10483048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41386740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76632"/>
            <a:ext cx="5047113" cy="26694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9733"/>
            <a:ext cx="5047113" cy="28140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6631"/>
            <a:ext cx="5257800" cy="26875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889733"/>
            <a:ext cx="5245303" cy="264380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15520798"/>
              </p:ext>
            </p:extLst>
          </p:nvPr>
        </p:nvGraphicFramePr>
        <p:xfrm>
          <a:off x="838200" y="342675"/>
          <a:ext cx="10515600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011834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47135"/>
            <a:ext cx="4662948" cy="28169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11559"/>
            <a:ext cx="4666797" cy="25662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54" y="1047135"/>
            <a:ext cx="5367278" cy="28169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754" y="4011559"/>
            <a:ext cx="5367278" cy="2566221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89414076"/>
              </p:ext>
            </p:extLst>
          </p:nvPr>
        </p:nvGraphicFramePr>
        <p:xfrm>
          <a:off x="838200" y="310850"/>
          <a:ext cx="10296832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927510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8361"/>
            <a:ext cx="4485968" cy="24924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12482"/>
            <a:ext cx="4493758" cy="24620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91" y="1268361"/>
            <a:ext cx="5165777" cy="24883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791" y="3957496"/>
            <a:ext cx="5165777" cy="251704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52519063"/>
              </p:ext>
            </p:extLst>
          </p:nvPr>
        </p:nvGraphicFramePr>
        <p:xfrm>
          <a:off x="838200" y="427915"/>
          <a:ext cx="9972368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848683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3371"/>
            <a:ext cx="4447359" cy="2343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3963014"/>
            <a:ext cx="4475935" cy="24377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207" y="1362024"/>
            <a:ext cx="5049580" cy="24244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207" y="4010025"/>
            <a:ext cx="5049580" cy="2390775"/>
          </a:xfrm>
          <a:prstGeom prst="rect">
            <a:avLst/>
          </a:prstGeom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506367092"/>
              </p:ext>
            </p:extLst>
          </p:nvPr>
        </p:nvGraphicFramePr>
        <p:xfrm>
          <a:off x="838199" y="549719"/>
          <a:ext cx="10252587" cy="5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97705802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5648" y="1655859"/>
            <a:ext cx="10515600" cy="302766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sz="3600" dirty="0">
                <a:cs typeface="Arial" panose="020B0604020202020204" pitchFamily="34" charset="0"/>
              </a:rPr>
              <a:t>A </a:t>
            </a:r>
            <a:r>
              <a:rPr lang="pt-BR" sz="3600" b="1" dirty="0">
                <a:cs typeface="Arial" panose="020B0604020202020204" pitchFamily="34" charset="0"/>
              </a:rPr>
              <a:t>análise sistêmica </a:t>
            </a:r>
            <a:r>
              <a:rPr lang="pt-BR" sz="3600" dirty="0">
                <a:cs typeface="Arial" panose="020B0604020202020204" pitchFamily="34" charset="0"/>
              </a:rPr>
              <a:t>dos instrumentos de diagnóstico qualitativo encaminhados pelos </a:t>
            </a:r>
            <a:r>
              <a:rPr lang="pt-BR" sz="3600" i="1" dirty="0">
                <a:cs typeface="Arial" panose="020B0604020202020204" pitchFamily="34" charset="0"/>
              </a:rPr>
              <a:t>campi</a:t>
            </a:r>
            <a:r>
              <a:rPr lang="pt-BR" sz="3600" dirty="0">
                <a:cs typeface="Arial" panose="020B0604020202020204" pitchFamily="34" charset="0"/>
              </a:rPr>
              <a:t>, </a:t>
            </a:r>
            <a:endParaRPr lang="pt-BR" sz="3600" dirty="0" smtClean="0"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3600" dirty="0" smtClean="0">
                <a:cs typeface="Arial" panose="020B0604020202020204" pitchFamily="34" charset="0"/>
              </a:rPr>
              <a:t>aliada </a:t>
            </a:r>
            <a:r>
              <a:rPr lang="pt-BR" sz="3600" dirty="0">
                <a:cs typeface="Arial" panose="020B0604020202020204" pitchFamily="34" charset="0"/>
              </a:rPr>
              <a:t>as demandas e fragilidades </a:t>
            </a:r>
            <a:r>
              <a:rPr lang="pt-BR" sz="3600" dirty="0" smtClean="0">
                <a:cs typeface="Arial" panose="020B0604020202020204" pitchFamily="34" charset="0"/>
              </a:rPr>
              <a:t>monitoradas, </a:t>
            </a:r>
            <a:r>
              <a:rPr lang="pt-BR" sz="3600" dirty="0">
                <a:cs typeface="Arial" panose="020B0604020202020204" pitchFamily="34" charset="0"/>
              </a:rPr>
              <a:t>permitiu a PROEN </a:t>
            </a:r>
            <a:r>
              <a:rPr lang="pt-BR" sz="3600" b="1" dirty="0">
                <a:cs typeface="Arial" panose="020B0604020202020204" pitchFamily="34" charset="0"/>
              </a:rPr>
              <a:t>eleger 5 eixos </a:t>
            </a:r>
            <a:r>
              <a:rPr lang="pt-BR" sz="3600" dirty="0">
                <a:cs typeface="Arial" panose="020B0604020202020204" pitchFamily="34" charset="0"/>
              </a:rPr>
              <a:t>para orientar as ações do </a:t>
            </a:r>
            <a:r>
              <a:rPr lang="pt-BR" sz="3600" dirty="0" smtClean="0">
                <a:cs typeface="Arial" panose="020B0604020202020204" pitchFamily="34" charset="0"/>
              </a:rPr>
              <a:t>PEIPEE...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2273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7223657"/>
              </p:ext>
            </p:extLst>
          </p:nvPr>
        </p:nvGraphicFramePr>
        <p:xfrm>
          <a:off x="518162" y="136525"/>
          <a:ext cx="11155678" cy="74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182881" y="1219200"/>
            <a:ext cx="11717382" cy="5461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300" b="1" dirty="0" smtClean="0"/>
              <a:t> </a:t>
            </a:r>
            <a:r>
              <a:rPr lang="pt-BR" sz="2000" b="1" dirty="0" smtClean="0"/>
              <a:t>1917 - Diretoria da Bibliotheca Pública Pelotense sediou a assembleia de fundação da Escola de Artes e Officios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1930 - Inicia aulas e município </a:t>
            </a:r>
            <a:r>
              <a:rPr lang="pt-BR" sz="2000" b="1" dirty="0" smtClean="0"/>
              <a:t>assume a </a:t>
            </a:r>
            <a:r>
              <a:rPr lang="pt-BR" sz="2000" b="1" dirty="0" smtClean="0"/>
              <a:t>Escola, Institui a Escola </a:t>
            </a:r>
            <a:r>
              <a:rPr lang="pt-BR" sz="2000" b="1" dirty="0" err="1" smtClean="0"/>
              <a:t>Technico</a:t>
            </a:r>
            <a:r>
              <a:rPr lang="pt-BR" sz="2000" b="1" dirty="0" smtClean="0"/>
              <a:t> Profissional que, posteriormente, passou a denominar-se Instituto Profissional Técnico;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1942 - Decreto-lei nº 4.127, foi criada a Escola Técnica de Pelotas – ETP, que começou suas atividades letivas em 1945;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1959, a ETP é caracterizada como autarquia Federal e, em 1965, passa a ser denominada Escola Técnica Federal de Pelotas, adotando a sigla ETFPEL;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1996, funcionamento 1° Unidade de Ensino Descentralizada – UNED, em Sapucaia do Sul;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1998, a Escola Técnica Federal de Pelotas começou a efetivar sua atuação no nível superior;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1999, através de Decreto Presidencial, efetivou-se a transformação da ETFPEL em Centro Federal de Educação Tecnológica de Pelotas – CEFET-RS 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 smtClean="0"/>
              <a:t> 29/12/2008, LEI 11.892, Instituto Federal de Educação, Ciência e Tecnologia Sul-rio-grandense - IFSul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457901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37414"/>
              </p:ext>
            </p:extLst>
          </p:nvPr>
        </p:nvGraphicFramePr>
        <p:xfrm>
          <a:off x="1133475" y="1257300"/>
          <a:ext cx="9925050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2481231"/>
              </p:ext>
            </p:extLst>
          </p:nvPr>
        </p:nvGraphicFramePr>
        <p:xfrm>
          <a:off x="1133475" y="404812"/>
          <a:ext cx="9763125" cy="85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98989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9792860"/>
              </p:ext>
            </p:extLst>
          </p:nvPr>
        </p:nvGraphicFramePr>
        <p:xfrm>
          <a:off x="838200" y="161831"/>
          <a:ext cx="10515600" cy="57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738554"/>
            <a:ext cx="10515600" cy="58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7513"/>
      </p:ext>
    </p:extLst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4638293"/>
              </p:ext>
            </p:extLst>
          </p:nvPr>
        </p:nvGraphicFramePr>
        <p:xfrm>
          <a:off x="838200" y="365125"/>
          <a:ext cx="10515600" cy="60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24117"/>
            <a:ext cx="10515600" cy="5176684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Destaca-se que as cinco etapas de execução </a:t>
            </a:r>
            <a:r>
              <a:rPr lang="pt-BR" b="1" dirty="0"/>
              <a:t>se alinham à </a:t>
            </a:r>
            <a:r>
              <a:rPr lang="pt-BR" b="1" dirty="0" smtClean="0"/>
              <a:t>sequência proposta </a:t>
            </a:r>
            <a:r>
              <a:rPr lang="pt-BR" b="1" dirty="0"/>
              <a:t>pela </a:t>
            </a:r>
            <a:r>
              <a:rPr lang="pt-BR" b="1" dirty="0" smtClean="0"/>
              <a:t>SETEC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Os Diagnóstico quantitativo e qualitativo </a:t>
            </a:r>
            <a:r>
              <a:rPr lang="pt-BR" dirty="0"/>
              <a:t>- </a:t>
            </a:r>
            <a:r>
              <a:rPr lang="pt-BR" b="1" dirty="0"/>
              <a:t>subsidiaram as escolhas conceituais </a:t>
            </a:r>
            <a:r>
              <a:rPr lang="pt-BR" dirty="0"/>
              <a:t>e </a:t>
            </a:r>
            <a:r>
              <a:rPr lang="pt-BR" dirty="0" smtClean="0"/>
              <a:t>metodológicas apresentadas </a:t>
            </a:r>
            <a:r>
              <a:rPr lang="pt-BR" dirty="0"/>
              <a:t>no presente </a:t>
            </a:r>
            <a:r>
              <a:rPr lang="pt-BR" dirty="0" smtClean="0"/>
              <a:t>documento-síntese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Tais definições </a:t>
            </a:r>
            <a:r>
              <a:rPr lang="pt-BR" b="1" dirty="0"/>
              <a:t>conduziram à indicação </a:t>
            </a:r>
            <a:r>
              <a:rPr lang="pt-BR" b="1" dirty="0" smtClean="0"/>
              <a:t>dos cinco </a:t>
            </a:r>
            <a:r>
              <a:rPr lang="pt-BR" b="1" dirty="0"/>
              <a:t>Eixos Estruturantes de Intervenção</a:t>
            </a:r>
            <a:r>
              <a:rPr lang="pt-BR" dirty="0"/>
              <a:t>, a serem considerados para o </a:t>
            </a:r>
            <a:r>
              <a:rPr lang="pt-BR" dirty="0" smtClean="0"/>
              <a:t>refinamento do </a:t>
            </a:r>
            <a:r>
              <a:rPr lang="pt-BR" dirty="0"/>
              <a:t>diagnóstico qualitativo, bem como para o replanejamento de ações locais</a:t>
            </a:r>
            <a:r>
              <a:rPr lang="pt-BR" dirty="0" smtClean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No que tange ao monitoramento e avaliação do Plano, </a:t>
            </a:r>
            <a:r>
              <a:rPr lang="pt-BR" dirty="0" smtClean="0"/>
              <a:t>última etapa proposta </a:t>
            </a:r>
            <a:r>
              <a:rPr lang="pt-BR" dirty="0"/>
              <a:t>pela SETEC, enfatiza-se o </a:t>
            </a:r>
            <a:r>
              <a:rPr lang="pt-BR" b="1" dirty="0"/>
              <a:t>princípio da corresponsabilidade de gestão</a:t>
            </a:r>
          </a:p>
        </p:txBody>
      </p:sp>
    </p:spTree>
    <p:extLst>
      <p:ext uri="{BB962C8B-B14F-4D97-AF65-F5344CB8AC3E}">
        <p14:creationId xmlns:p14="http://schemas.microsoft.com/office/powerpoint/2010/main" val="2186795855"/>
      </p:ext>
    </p:extLst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1731981"/>
              </p:ext>
            </p:extLst>
          </p:nvPr>
        </p:nvGraphicFramePr>
        <p:xfrm>
          <a:off x="838200" y="931986"/>
          <a:ext cx="10515600" cy="6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BR" b="1" dirty="0"/>
              <a:t>Comissão </a:t>
            </a:r>
            <a:r>
              <a:rPr lang="pt-BR" b="1" dirty="0" smtClean="0"/>
              <a:t>Central: </a:t>
            </a:r>
            <a:r>
              <a:rPr lang="pt-BR" dirty="0" smtClean="0"/>
              <a:t>concepção</a:t>
            </a:r>
            <a:r>
              <a:rPr lang="pt-BR" dirty="0"/>
              <a:t>, revisão periódica </a:t>
            </a:r>
            <a:r>
              <a:rPr lang="pt-BR" dirty="0" smtClean="0"/>
              <a:t>e monitoramento </a:t>
            </a:r>
            <a:r>
              <a:rPr lang="pt-BR" dirty="0"/>
              <a:t>sistêmico do PEIPEE – </a:t>
            </a:r>
            <a:r>
              <a:rPr lang="pt-BR" dirty="0" smtClean="0"/>
              <a:t>IFSul</a:t>
            </a:r>
            <a:endParaRPr lang="pt-BR" dirty="0"/>
          </a:p>
          <a:p>
            <a:pPr algn="just"/>
            <a:r>
              <a:rPr lang="pt-BR" b="1" dirty="0" smtClean="0"/>
              <a:t>Comissões Locais: </a:t>
            </a:r>
            <a:r>
              <a:rPr lang="pt-BR" dirty="0" smtClean="0"/>
              <a:t>concepção, </a:t>
            </a:r>
            <a:r>
              <a:rPr lang="pt-BR" dirty="0"/>
              <a:t>planejamento </a:t>
            </a:r>
            <a:r>
              <a:rPr lang="pt-BR" dirty="0" smtClean="0"/>
              <a:t>e monitoramento </a:t>
            </a:r>
            <a:r>
              <a:rPr lang="pt-BR" dirty="0"/>
              <a:t>de ações locais articuladas aos Eixos de Intervenção </a:t>
            </a:r>
            <a:r>
              <a:rPr lang="pt-BR" dirty="0" smtClean="0"/>
              <a:t>sistêmicos</a:t>
            </a:r>
            <a:endParaRPr lang="pt-BR" dirty="0"/>
          </a:p>
          <a:p>
            <a:pPr algn="just"/>
            <a:r>
              <a:rPr lang="pt-BR" b="1" dirty="0" smtClean="0"/>
              <a:t>Comitês </a:t>
            </a:r>
            <a:r>
              <a:rPr lang="pt-BR" b="1" dirty="0"/>
              <a:t>Permanentes de Estudos e </a:t>
            </a:r>
            <a:r>
              <a:rPr lang="pt-BR" b="1" dirty="0" smtClean="0"/>
              <a:t>Práticas: </a:t>
            </a:r>
            <a:r>
              <a:rPr lang="pt-BR" dirty="0" smtClean="0"/>
              <a:t>Fóruns </a:t>
            </a:r>
            <a:r>
              <a:rPr lang="pt-BR" dirty="0"/>
              <a:t>temáticos </a:t>
            </a:r>
            <a:r>
              <a:rPr lang="pt-BR" dirty="0" smtClean="0"/>
              <a:t>permanentes, responsáveis </a:t>
            </a:r>
            <a:r>
              <a:rPr lang="pt-BR" dirty="0"/>
              <a:t>pela problematização institucional de temas de relevância articulados </a:t>
            </a:r>
            <a:r>
              <a:rPr lang="pt-BR" dirty="0" smtClean="0"/>
              <a:t>a cada </a:t>
            </a:r>
            <a:r>
              <a:rPr lang="pt-BR" dirty="0"/>
              <a:t>Eixo de </a:t>
            </a:r>
            <a:r>
              <a:rPr lang="pt-BR" dirty="0" smtClean="0"/>
              <a:t>Intervenção;</a:t>
            </a:r>
          </a:p>
          <a:p>
            <a:pPr algn="just"/>
            <a:r>
              <a:rPr lang="pt-BR" b="1" dirty="0"/>
              <a:t>Equipe PROEN – </a:t>
            </a:r>
            <a:r>
              <a:rPr lang="pt-BR" dirty="0"/>
              <a:t>Corpo técnico responsável pela articulação, sistematização </a:t>
            </a:r>
            <a:r>
              <a:rPr lang="pt-BR" dirty="0" smtClean="0"/>
              <a:t>e revisão </a:t>
            </a:r>
            <a:r>
              <a:rPr lang="pt-BR" dirty="0"/>
              <a:t>do planejamento, estabelecendo a interlocução com as Comissões Central </a:t>
            </a:r>
            <a:r>
              <a:rPr lang="pt-BR" dirty="0" smtClean="0"/>
              <a:t>e Local</a:t>
            </a:r>
            <a:r>
              <a:rPr lang="pt-BR" dirty="0"/>
              <a:t>, bem como com as demais instâncias consultivas e deliberativas da Instituição.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831031"/>
      </p:ext>
    </p:extLst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2228755"/>
              </p:ext>
            </p:extLst>
          </p:nvPr>
        </p:nvGraphicFramePr>
        <p:xfrm>
          <a:off x="838200" y="365126"/>
          <a:ext cx="10515600" cy="104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690688"/>
            <a:ext cx="10696303" cy="4872343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Fóruns </a:t>
            </a:r>
            <a:r>
              <a:rPr lang="pt-BR" dirty="0"/>
              <a:t>semestrais de monitoramento no âmbito de cada campus e no </a:t>
            </a:r>
            <a:r>
              <a:rPr lang="pt-BR" dirty="0" smtClean="0"/>
              <a:t>âmbito institucional, capitaneados </a:t>
            </a:r>
            <a:r>
              <a:rPr lang="pt-BR" dirty="0"/>
              <a:t>pelas Comissões Locais, </a:t>
            </a:r>
            <a:r>
              <a:rPr lang="pt-BR" dirty="0" smtClean="0"/>
              <a:t>no âmbito </a:t>
            </a:r>
            <a:r>
              <a:rPr lang="pt-BR" dirty="0"/>
              <a:t>dos campi, e pela Comissão Central, no âmbito </a:t>
            </a:r>
            <a:r>
              <a:rPr lang="pt-BR" dirty="0" smtClean="0"/>
              <a:t>PROEN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Encaminhamento de relatórios </a:t>
            </a:r>
            <a:r>
              <a:rPr lang="pt-BR" dirty="0"/>
              <a:t>parciais </a:t>
            </a:r>
            <a:r>
              <a:rPr lang="pt-BR" dirty="0" smtClean="0"/>
              <a:t>à PROEN para </a:t>
            </a:r>
            <a:r>
              <a:rPr lang="pt-BR" dirty="0"/>
              <a:t>ciência e avaliação do andamento das estratégias, subsidiando </a:t>
            </a:r>
            <a:r>
              <a:rPr lang="pt-BR" dirty="0" smtClean="0"/>
              <a:t>o processo </a:t>
            </a:r>
            <a:r>
              <a:rPr lang="pt-BR" dirty="0"/>
              <a:t>de monitoramento sistêmico </a:t>
            </a:r>
            <a:r>
              <a:rPr lang="pt-BR" dirty="0" smtClean="0"/>
              <a:t>permanente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 A PROEN subsidiará a </a:t>
            </a:r>
            <a:r>
              <a:rPr lang="pt-BR" dirty="0" smtClean="0"/>
              <a:t>metodologia de </a:t>
            </a:r>
            <a:r>
              <a:rPr lang="pt-BR" dirty="0"/>
              <a:t>análise, indicando critérios e prazos para o envio dos </a:t>
            </a:r>
            <a:r>
              <a:rPr lang="pt-BR" dirty="0" smtClean="0"/>
              <a:t>relatórios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 </a:t>
            </a:r>
            <a:r>
              <a:rPr lang="pt-BR" dirty="0" smtClean="0"/>
              <a:t>Acompanhamento </a:t>
            </a:r>
            <a:r>
              <a:rPr lang="pt-BR" dirty="0"/>
              <a:t>sistêmico da produção dos </a:t>
            </a:r>
            <a:r>
              <a:rPr lang="pt-BR" dirty="0" smtClean="0"/>
              <a:t>Comitês Permanentes </a:t>
            </a:r>
            <a:r>
              <a:rPr lang="pt-BR" dirty="0"/>
              <a:t>de Estudos e Práticas, a partir de relatórios semestrais de seu </a:t>
            </a:r>
            <a:r>
              <a:rPr lang="pt-BR" dirty="0" smtClean="0"/>
              <a:t>processo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592108"/>
      </p:ext>
    </p:extLst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6575070"/>
              </p:ext>
            </p:extLst>
          </p:nvPr>
        </p:nvGraphicFramePr>
        <p:xfrm>
          <a:off x="838200" y="175847"/>
          <a:ext cx="10515600" cy="98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5363308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Avaliação </a:t>
            </a:r>
            <a:r>
              <a:rPr lang="pt-BR" dirty="0"/>
              <a:t>e a revisão do PEIPEE - </a:t>
            </a:r>
            <a:r>
              <a:rPr lang="pt-BR" dirty="0" smtClean="0"/>
              <a:t>simultânea a do </a:t>
            </a:r>
            <a:r>
              <a:rPr lang="pt-BR" dirty="0"/>
              <a:t>PDI, ou seja, a cada 5 </a:t>
            </a:r>
            <a:r>
              <a:rPr lang="pt-BR" dirty="0" smtClean="0"/>
              <a:t>anos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2019: Término </a:t>
            </a:r>
            <a:r>
              <a:rPr lang="pt-BR" dirty="0"/>
              <a:t>vigência </a:t>
            </a:r>
            <a:r>
              <a:rPr lang="pt-BR" dirty="0" smtClean="0"/>
              <a:t>PDI. 1º avaliação  e </a:t>
            </a:r>
            <a:r>
              <a:rPr lang="pt-BR" dirty="0"/>
              <a:t>revisão do primeiro PEIPEE </a:t>
            </a:r>
            <a:r>
              <a:rPr lang="pt-BR" dirty="0" smtClean="0"/>
              <a:t>em </a:t>
            </a:r>
            <a:r>
              <a:rPr lang="pt-BR" dirty="0"/>
              <a:t>dois anos, </a:t>
            </a:r>
            <a:r>
              <a:rPr lang="pt-BR" dirty="0" smtClean="0"/>
              <a:t>de forma </a:t>
            </a:r>
            <a:r>
              <a:rPr lang="pt-BR" dirty="0"/>
              <a:t>a aliar-se aos processos de discussão desencadeados pela revisão do </a:t>
            </a:r>
            <a:r>
              <a:rPr lang="pt-BR" dirty="0" smtClean="0"/>
              <a:t>PDI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Avaliação </a:t>
            </a:r>
            <a:r>
              <a:rPr lang="pt-BR" dirty="0"/>
              <a:t>e o planejamento dos Planos de </a:t>
            </a:r>
            <a:r>
              <a:rPr lang="pt-BR" dirty="0" smtClean="0"/>
              <a:t>Ação (Locais </a:t>
            </a:r>
            <a:r>
              <a:rPr lang="pt-BR" dirty="0"/>
              <a:t>e Sistêmico) anualmente, em período coincidente com o do </a:t>
            </a:r>
            <a:r>
              <a:rPr lang="pt-BR" dirty="0" smtClean="0"/>
              <a:t>desenvolvimento dos </a:t>
            </a:r>
            <a:r>
              <a:rPr lang="pt-BR" dirty="0"/>
              <a:t>Planos de Ações Anuais, vinculados ao </a:t>
            </a:r>
            <a:r>
              <a:rPr lang="pt-BR" dirty="0" smtClean="0"/>
              <a:t>PDI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A </a:t>
            </a:r>
            <a:r>
              <a:rPr lang="pt-BR" dirty="0"/>
              <a:t>avaliação do PEIPEE e dos respectivos Planos de Ação será </a:t>
            </a:r>
            <a:r>
              <a:rPr lang="pt-BR" dirty="0" smtClean="0"/>
              <a:t>balizada pelos </a:t>
            </a:r>
            <a:r>
              <a:rPr lang="pt-BR" dirty="0"/>
              <a:t>indicadores externos, orientados pela </a:t>
            </a:r>
            <a:r>
              <a:rPr lang="pt-BR" dirty="0" smtClean="0"/>
              <a:t>SETEC, </a:t>
            </a:r>
            <a:r>
              <a:rPr lang="pt-BR" dirty="0"/>
              <a:t>bem </a:t>
            </a:r>
            <a:r>
              <a:rPr lang="pt-BR" dirty="0" smtClean="0"/>
              <a:t>como pelos </a:t>
            </a:r>
            <a:r>
              <a:rPr lang="pt-BR" dirty="0"/>
              <a:t>indicadores internos, articulados aos objetivos e metas do </a:t>
            </a:r>
            <a:r>
              <a:rPr lang="pt-BR" dirty="0" smtClean="0"/>
              <a:t>PDI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 Relatório </a:t>
            </a:r>
            <a:r>
              <a:rPr lang="pt-BR" b="1" dirty="0"/>
              <a:t>Anual de Ações do PEIPEE </a:t>
            </a:r>
            <a:r>
              <a:rPr lang="pt-BR" dirty="0" smtClean="0"/>
              <a:t>e </a:t>
            </a:r>
            <a:r>
              <a:rPr lang="pt-BR" b="1" dirty="0"/>
              <a:t>Relatório Geral </a:t>
            </a:r>
            <a:r>
              <a:rPr lang="pt-BR" b="1" dirty="0" smtClean="0"/>
              <a:t>de Desenvolvimento </a:t>
            </a:r>
            <a:r>
              <a:rPr lang="pt-BR" b="1" dirty="0"/>
              <a:t>do </a:t>
            </a:r>
            <a:r>
              <a:rPr lang="pt-BR" b="1" dirty="0" smtClean="0"/>
              <a:t>PEIPEE</a:t>
            </a:r>
            <a:r>
              <a:rPr lang="pt-BR" dirty="0" smtClean="0"/>
              <a:t>, </a:t>
            </a:r>
            <a:r>
              <a:rPr lang="pt-BR" dirty="0"/>
              <a:t>consubstanciados pelos relatórios </a:t>
            </a:r>
            <a:r>
              <a:rPr lang="pt-BR" dirty="0" smtClean="0"/>
              <a:t>parciais locais </a:t>
            </a:r>
            <a:r>
              <a:rPr lang="pt-BR" dirty="0"/>
              <a:t>e sistêmico, com a indicação de focos de intervenção e estratégias a </a:t>
            </a:r>
            <a:r>
              <a:rPr lang="pt-BR" dirty="0" smtClean="0"/>
              <a:t>serem reiterados </a:t>
            </a:r>
            <a:r>
              <a:rPr lang="pt-BR" dirty="0"/>
              <a:t>ou redefinidos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157177"/>
      </p:ext>
    </p:extLst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688074" y="147078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5200" dirty="0" smtClean="0"/>
              <a:t>DESENVOLVER JUNTO AS COMISSÕES LOCAIS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sz="4000" b="1" dirty="0" smtClean="0"/>
              <a:t>UM PLANO DE AÇÃO </a:t>
            </a:r>
          </a:p>
          <a:p>
            <a:pPr algn="ctr"/>
            <a:r>
              <a:rPr lang="pt-BR" b="1" dirty="0" smtClean="0"/>
              <a:t>PARA QUE CADA COMISSÃO LOCAL </a:t>
            </a:r>
          </a:p>
          <a:p>
            <a:pPr algn="ctr"/>
            <a:r>
              <a:rPr lang="pt-BR" b="1" dirty="0" smtClean="0"/>
              <a:t>CURSO</a:t>
            </a:r>
          </a:p>
          <a:p>
            <a:pPr algn="ctr"/>
            <a:r>
              <a:rPr lang="pt-BR" b="1" dirty="0" smtClean="0"/>
              <a:t>DEPARTAMENTO</a:t>
            </a:r>
          </a:p>
          <a:p>
            <a:pPr algn="ctr"/>
            <a:r>
              <a:rPr lang="pt-BR" b="1" dirty="0" smtClean="0"/>
              <a:t>COORDENADORIA</a:t>
            </a:r>
          </a:p>
          <a:p>
            <a:pPr algn="ctr"/>
            <a:r>
              <a:rPr lang="pt-BR" b="1" dirty="0" smtClean="0"/>
              <a:t>SETOR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INSTRUMENTO COM METAS VISANDO A DIMINUIÇÃO DO ÍNDICES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46399709"/>
      </p:ext>
    </p:extLst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75258" y="937862"/>
            <a:ext cx="495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444444"/>
                </a:solidFill>
                <a:latin typeface="Helvetica" panose="020B0604020202020204" pitchFamily="34" charset="0"/>
              </a:rPr>
              <a:t>PORTARIA Nº 1, DE 3 DE JANEIRO DE 2018</a:t>
            </a:r>
            <a:endParaRPr lang="pt-BR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71" y="1532294"/>
            <a:ext cx="5572125" cy="24574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2954" y="2126485"/>
            <a:ext cx="5036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Rede de Coleta, Validação e Disseminação das Estatísticas da Rede Federal de Educação Profissional, Científica e Tecnológica (REVALIDE), estrutura colaborativa responsável pelas informações contidas na PNP.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794981" y="4700103"/>
            <a:ext cx="10310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Sistema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Nacional de Informações da Educação Profissional e Tecnológica (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</a:rPr>
              <a:t>Sistec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                Sistema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Integrado de Administração de Recursos Humanos (</a:t>
            </a:r>
            <a:r>
              <a:rPr lang="pt-BR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Siape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just"/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Sistema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Integrado de Administração Financeira do Governo Federal (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</a:rPr>
              <a:t>Siafi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89636759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1510429"/>
              </p:ext>
            </p:extLst>
          </p:nvPr>
        </p:nvGraphicFramePr>
        <p:xfrm>
          <a:off x="838200" y="365126"/>
          <a:ext cx="10515600" cy="68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427" y="1728280"/>
            <a:ext cx="10515600" cy="400929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sz="3200" dirty="0" smtClean="0"/>
              <a:t>PNP 2019 (Ano base 2018)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28/01 - Extração de Dados SISTE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01/02 - Capacitação da PNP 2019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04/02 a 22/02 – Validações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 Previsão de Cronograma PNP 2020 (Ano base 2019)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27/01 </a:t>
            </a:r>
            <a:r>
              <a:rPr lang="pt-BR" sz="2800" dirty="0"/>
              <a:t>- Extração de Dados SISTE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31/01 </a:t>
            </a:r>
            <a:r>
              <a:rPr lang="pt-BR" sz="2800" dirty="0"/>
              <a:t>- Capacitação da PNP 2019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 smtClean="0"/>
              <a:t>03/02 a 21/02 – Validações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173" y="1289124"/>
            <a:ext cx="4534854" cy="19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7033"/>
      </p:ext>
    </p:extLst>
  </p:cSld>
  <p:clrMapOvr>
    <a:masterClrMapping/>
  </p:clrMapOvr>
  <p:transition spd="slow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29803" y="1559494"/>
            <a:ext cx="5459104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21.357</a:t>
            </a:r>
            <a:endParaRPr lang="pt-BR" sz="8800" dirty="0"/>
          </a:p>
        </p:txBody>
      </p:sp>
      <p:sp>
        <p:nvSpPr>
          <p:cNvPr id="6" name="Retângulo 5"/>
          <p:cNvSpPr/>
          <p:nvPr/>
        </p:nvSpPr>
        <p:spPr>
          <a:xfrm>
            <a:off x="3029803" y="3840946"/>
            <a:ext cx="5459104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24.369</a:t>
            </a:r>
            <a:endParaRPr lang="pt-BR" sz="8800" dirty="0"/>
          </a:p>
        </p:txBody>
      </p:sp>
      <p:sp>
        <p:nvSpPr>
          <p:cNvPr id="8" name="Seta em Curva para a Direita 7"/>
          <p:cNvSpPr/>
          <p:nvPr/>
        </p:nvSpPr>
        <p:spPr>
          <a:xfrm>
            <a:off x="327546" y="2142699"/>
            <a:ext cx="1856096" cy="2593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09934" y="2852383"/>
            <a:ext cx="173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3012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062968515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11810338" cy="64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765"/>
      </p:ext>
    </p:extLst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9622" y="478400"/>
            <a:ext cx="8059377" cy="818137"/>
          </a:xfrm>
        </p:spPr>
        <p:txBody>
          <a:bodyPr>
            <a:normAutofit/>
          </a:bodyPr>
          <a:lstStyle/>
          <a:p>
            <a:pPr algn="ctr"/>
            <a:r>
              <a:rPr lang="pt-BR" sz="2921" b="1" dirty="0">
                <a:solidFill>
                  <a:srgbClr val="002060"/>
                </a:solidFill>
              </a:rPr>
              <a:t>SUAP EDU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73" y="1191874"/>
            <a:ext cx="4910762" cy="486090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35" y="1191874"/>
            <a:ext cx="4365868" cy="4963266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397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701" y="127452"/>
            <a:ext cx="8059377" cy="1320800"/>
          </a:xfrm>
        </p:spPr>
        <p:txBody>
          <a:bodyPr>
            <a:normAutofit/>
          </a:bodyPr>
          <a:lstStyle/>
          <a:p>
            <a:r>
              <a:rPr lang="pt-BR" sz="2921" b="1" dirty="0">
                <a:solidFill>
                  <a:srgbClr val="002060"/>
                </a:solidFill>
              </a:rPr>
              <a:t>Capacitação Docente – </a:t>
            </a:r>
            <a:r>
              <a:rPr lang="pt-BR" sz="2921" b="1" dirty="0" err="1">
                <a:solidFill>
                  <a:srgbClr val="002060"/>
                </a:solidFill>
              </a:rPr>
              <a:t>Video</a:t>
            </a:r>
            <a:r>
              <a:rPr lang="pt-BR" sz="2921" b="1" dirty="0">
                <a:solidFill>
                  <a:srgbClr val="002060"/>
                </a:solidFill>
              </a:rPr>
              <a:t>-aulas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470" y="1188751"/>
            <a:ext cx="8059377" cy="3880773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pt-BR" dirty="0" smtClean="0">
                <a:solidFill>
                  <a:srgbClr val="002060"/>
                </a:solidFill>
                <a:hlinkClick r:id="rId2"/>
              </a:rPr>
              <a:t>www.youtube.com/playlist?list=PLscffycg8B7egZfEY4rdreK3vHBRQcvyJ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60" y="2000210"/>
            <a:ext cx="3669037" cy="444153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47" y="2000210"/>
            <a:ext cx="3773347" cy="444153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77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c194fbeb-7401-4605-b623-98fb1ac1b4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474236"/>
            <a:ext cx="6338485" cy="61615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86" y="1678675"/>
            <a:ext cx="4757617" cy="41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3700"/>
      </p:ext>
    </p:extLst>
  </p:cSld>
  <p:clrMapOvr>
    <a:masterClrMapping/>
  </p:clrMapOvr>
  <p:transition spd="slow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90361"/>
              </p:ext>
            </p:extLst>
          </p:nvPr>
        </p:nvGraphicFramePr>
        <p:xfrm>
          <a:off x="-98574" y="304018"/>
          <a:ext cx="5380258" cy="59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86697"/>
              </p:ext>
            </p:extLst>
          </p:nvPr>
        </p:nvGraphicFramePr>
        <p:xfrm>
          <a:off x="4913194" y="504257"/>
          <a:ext cx="6907456" cy="593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287303"/>
      </p:ext>
    </p:extLst>
  </p:cSld>
  <p:clrMapOvr>
    <a:masterClrMapping/>
  </p:clrMapOvr>
  <p:transition spd="slow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68191147"/>
              </p:ext>
            </p:extLst>
          </p:nvPr>
        </p:nvGraphicFramePr>
        <p:xfrm>
          <a:off x="838200" y="879231"/>
          <a:ext cx="10515600" cy="56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598355"/>
            <a:ext cx="10515600" cy="45326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41476" y="6284899"/>
            <a:ext cx="289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Fonte: PNP 2019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8234"/>
      </p:ext>
    </p:extLst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28868142"/>
              </p:ext>
            </p:extLst>
          </p:nvPr>
        </p:nvGraphicFramePr>
        <p:xfrm>
          <a:off x="838200" y="173836"/>
          <a:ext cx="10515600" cy="84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6314" y="1017452"/>
            <a:ext cx="11299372" cy="5512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	</a:t>
            </a:r>
            <a:r>
              <a:rPr lang="pt-BR" b="1" dirty="0"/>
              <a:t>PROGRAMA DE RESIDÊNCIA </a:t>
            </a:r>
            <a:r>
              <a:rPr lang="pt-BR" b="1" dirty="0" smtClean="0"/>
              <a:t>PEDAGÓGICA</a:t>
            </a:r>
          </a:p>
          <a:p>
            <a:pPr algn="just" fontAlgn="base"/>
            <a:r>
              <a:rPr lang="pt-BR" sz="2400" b="1" dirty="0" smtClean="0">
                <a:solidFill>
                  <a:srgbClr val="002060"/>
                </a:solidFill>
              </a:rPr>
              <a:t>Induzir o </a:t>
            </a:r>
            <a:r>
              <a:rPr lang="pt-BR" sz="2400" b="1" dirty="0">
                <a:solidFill>
                  <a:srgbClr val="002060"/>
                </a:solidFill>
              </a:rPr>
              <a:t>aperfeiçoamento da formação prática </a:t>
            </a:r>
            <a:r>
              <a:rPr lang="pt-BR" sz="2400" dirty="0">
                <a:solidFill>
                  <a:srgbClr val="002060"/>
                </a:solidFill>
              </a:rPr>
              <a:t>nos cursos de licenciatura, promovendo a imersão do licenciando na escola de educação básica, a partir da segunda metade de seu curso.</a:t>
            </a:r>
          </a:p>
          <a:p>
            <a:pPr algn="just" fontAlgn="base"/>
            <a:r>
              <a:rPr lang="pt-BR" sz="2400" b="1" dirty="0">
                <a:solidFill>
                  <a:srgbClr val="002060"/>
                </a:solidFill>
              </a:rPr>
              <a:t>Regência de sala de aula e intervenção pedagógica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b="1" dirty="0">
                <a:solidFill>
                  <a:srgbClr val="002060"/>
                </a:solidFill>
              </a:rPr>
              <a:t>acompanhadas</a:t>
            </a:r>
            <a:r>
              <a:rPr lang="pt-BR" sz="2400" dirty="0">
                <a:solidFill>
                  <a:srgbClr val="002060"/>
                </a:solidFill>
              </a:rPr>
              <a:t> por um professor da escola </a:t>
            </a:r>
            <a:r>
              <a:rPr lang="pt-BR" sz="2400" b="1" dirty="0">
                <a:solidFill>
                  <a:srgbClr val="002060"/>
                </a:solidFill>
              </a:rPr>
              <a:t>com experiência </a:t>
            </a:r>
            <a:r>
              <a:rPr lang="pt-BR" sz="2400" dirty="0">
                <a:solidFill>
                  <a:srgbClr val="002060"/>
                </a:solidFill>
              </a:rPr>
              <a:t>na área de ensino do licenciando e </a:t>
            </a:r>
            <a:r>
              <a:rPr lang="pt-BR" sz="2400" b="1" dirty="0">
                <a:solidFill>
                  <a:srgbClr val="002060"/>
                </a:solidFill>
              </a:rPr>
              <a:t>orientada</a:t>
            </a:r>
            <a:r>
              <a:rPr lang="pt-BR" sz="2400" dirty="0">
                <a:solidFill>
                  <a:srgbClr val="002060"/>
                </a:solidFill>
              </a:rPr>
              <a:t> por um docente da sua Instituição Formadora.</a:t>
            </a:r>
          </a:p>
          <a:p>
            <a:pPr algn="just" fontAlgn="base"/>
            <a:r>
              <a:rPr lang="pt-BR" sz="2400" dirty="0">
                <a:solidFill>
                  <a:srgbClr val="002060"/>
                </a:solidFill>
              </a:rPr>
              <a:t>Premissa básica: A formação de professores nos cursos de licenciatura </a:t>
            </a:r>
            <a:r>
              <a:rPr lang="pt-BR" sz="2400" b="1" dirty="0">
                <a:solidFill>
                  <a:srgbClr val="002060"/>
                </a:solidFill>
              </a:rPr>
              <a:t>deve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b="1" dirty="0">
                <a:solidFill>
                  <a:srgbClr val="002060"/>
                </a:solidFill>
              </a:rPr>
              <a:t>assegurar</a:t>
            </a:r>
            <a:r>
              <a:rPr lang="pt-BR" sz="2400" dirty="0">
                <a:solidFill>
                  <a:srgbClr val="002060"/>
                </a:solidFill>
              </a:rPr>
              <a:t> aos seus egressos, </a:t>
            </a:r>
            <a:r>
              <a:rPr lang="pt-BR" sz="2400" b="1" dirty="0">
                <a:solidFill>
                  <a:srgbClr val="002060"/>
                </a:solidFill>
              </a:rPr>
              <a:t>habilidades e competências</a:t>
            </a:r>
            <a:r>
              <a:rPr lang="pt-BR" sz="2400" dirty="0">
                <a:solidFill>
                  <a:srgbClr val="002060"/>
                </a:solidFill>
              </a:rPr>
              <a:t> que lhes permitam realizar um ensino de qualidade nas escolas de educação </a:t>
            </a:r>
            <a:r>
              <a:rPr lang="pt-BR" sz="2600" dirty="0">
                <a:solidFill>
                  <a:srgbClr val="002060"/>
                </a:solidFill>
              </a:rPr>
              <a:t>básica.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568" y="5226975"/>
            <a:ext cx="3347232" cy="16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01549"/>
      </p:ext>
    </p:extLst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9773833"/>
              </p:ext>
            </p:extLst>
          </p:nvPr>
        </p:nvGraphicFramePr>
        <p:xfrm>
          <a:off x="838200" y="173836"/>
          <a:ext cx="10515600" cy="132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2857" y="1803400"/>
            <a:ext cx="11466286" cy="4759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PROGRAMA INSTITUCIONAL DE BOLSAS DE INICIAÇÃO A DOCÊNCIA </a:t>
            </a:r>
            <a:r>
              <a:rPr lang="pt-BR" b="1" dirty="0" smtClean="0"/>
              <a:t>– PIBID</a:t>
            </a:r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dirty="0" smtClean="0"/>
          </a:p>
          <a:p>
            <a:r>
              <a:rPr lang="pt-BR" dirty="0" smtClean="0">
                <a:solidFill>
                  <a:srgbClr val="002060"/>
                </a:solidFill>
              </a:rPr>
              <a:t>Busca </a:t>
            </a:r>
            <a:r>
              <a:rPr lang="pt-BR" b="1" dirty="0">
                <a:solidFill>
                  <a:srgbClr val="002060"/>
                </a:solidFill>
              </a:rPr>
              <a:t>fomentar a iniciação à docência de estudantes </a:t>
            </a:r>
            <a:r>
              <a:rPr lang="pt-BR" dirty="0">
                <a:solidFill>
                  <a:srgbClr val="002060"/>
                </a:solidFill>
              </a:rPr>
              <a:t>das </a:t>
            </a:r>
            <a:r>
              <a:rPr lang="pt-BR" dirty="0" err="1">
                <a:solidFill>
                  <a:srgbClr val="002060"/>
                </a:solidFill>
              </a:rPr>
              <a:t>IFs</a:t>
            </a:r>
            <a:r>
              <a:rPr lang="pt-BR" dirty="0">
                <a:solidFill>
                  <a:srgbClr val="002060"/>
                </a:solidFill>
              </a:rPr>
              <a:t> de educação superior e </a:t>
            </a:r>
            <a:r>
              <a:rPr lang="pt-BR" b="1" dirty="0">
                <a:solidFill>
                  <a:srgbClr val="002060"/>
                </a:solidFill>
              </a:rPr>
              <a:t>preparar a formação de docentes em nível superior,</a:t>
            </a:r>
            <a:r>
              <a:rPr lang="pt-BR" dirty="0">
                <a:solidFill>
                  <a:srgbClr val="002060"/>
                </a:solidFill>
              </a:rPr>
              <a:t> em cursos de licenciatura presencial plena, </a:t>
            </a:r>
            <a:r>
              <a:rPr lang="pt-BR" b="1" dirty="0">
                <a:solidFill>
                  <a:srgbClr val="002060"/>
                </a:solidFill>
              </a:rPr>
              <a:t>para atuar na educação básica pública</a:t>
            </a:r>
            <a:r>
              <a:rPr lang="pt-BR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t-B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dirty="0"/>
              <a:t/>
            </a:r>
            <a:br>
              <a:rPr lang="pt-BR" dirty="0"/>
            </a:br>
            <a:endParaRPr lang="pt-BR" b="1" dirty="0" smtClean="0"/>
          </a:p>
        </p:txBody>
      </p:sp>
      <p:pic>
        <p:nvPicPr>
          <p:cNvPr id="5" name="Picture 2" descr="http://www.ifsul.edu.br/images/conteudo/2017/08-agosto/Pibi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33" y="4209481"/>
            <a:ext cx="5812892" cy="16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79203"/>
      </p:ext>
    </p:extLst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57303852"/>
              </p:ext>
            </p:extLst>
          </p:nvPr>
        </p:nvGraphicFramePr>
        <p:xfrm>
          <a:off x="838200" y="0"/>
          <a:ext cx="10515600" cy="107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482600" y="1269999"/>
            <a:ext cx="11247603" cy="5449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rgbClr val="002060"/>
                </a:solidFill>
              </a:rPr>
              <a:t>	</a:t>
            </a:r>
            <a:endParaRPr lang="pt-BR" sz="3500" b="1" dirty="0" smtClean="0"/>
          </a:p>
          <a:p>
            <a:pPr>
              <a:lnSpc>
                <a:spcPct val="120000"/>
              </a:lnSpc>
            </a:pPr>
            <a:r>
              <a:rPr lang="pt-BR" sz="5600" b="1" dirty="0" smtClean="0"/>
              <a:t>I ENCONTRO DE COORDENADORES DE REGISTROS ACADÊMICOS E PESQUISA INSTITUCIONAL  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I ENCONTRO DE COORDENADORES DOS CURSOS DE GRADUAÇÃO 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I ENCONTRO DE LINGUAGENS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REUNIÕES DE DISCUSSÃO DOS NEABS, NAPNES, NUGED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REUNIÕES PERIÓDICAS NOS CÂMPUS PARA EDUCAÇÃO INCLUSIVA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I EDITAL DE PROJETOS DE ENSINO COM FOMENTO PARA COORDENADORES E BOLSISTAS ESTIMULANDO PERMANÊNCIA E ÊXITO 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ENCONTROS SISTEMATIZADOS DA CÂMARA DE ASSISTÊNCIA ESTUDANTIL 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CAPACITAÇÃO DO SISTEMA UNIFICADO DE ADMINSTRAÇÃO PÚBLICA – MODULO ENSINO</a:t>
            </a:r>
          </a:p>
          <a:p>
            <a:pPr>
              <a:lnSpc>
                <a:spcPct val="120000"/>
              </a:lnSpc>
            </a:pPr>
            <a:r>
              <a:rPr lang="pt-BR" sz="5600" b="1" dirty="0"/>
              <a:t>REGULAMENTAÇÃO DA COMISSÃO DE </a:t>
            </a:r>
            <a:r>
              <a:rPr lang="pt-BR" sz="5600" b="1" dirty="0" smtClean="0"/>
              <a:t>HETEROIDENTICAÇÃO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CURSO A DISTÂNCIA PARA EDUCAÇÃO INCLUSIVA E O ATENDIMENTO EDUCACIONAL ESPECIALIZADO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CAPACITAÇÃO A DISTÃNCIA PARA AS COMISSÕES DE HETEROIDENTIFICAÇÃO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/>
              <a:t>COMISSÃO DE APERFEIÇOAMENTO DOS CONCURSOS E PROCESSOS SELETIVOS PELA DIRETORIA EXECUTIVA DA REITORIA COM A PROEN</a:t>
            </a:r>
          </a:p>
          <a:p>
            <a:pPr>
              <a:lnSpc>
                <a:spcPct val="120000"/>
              </a:lnSpc>
            </a:pPr>
            <a:r>
              <a:rPr lang="pt-BR" sz="5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Envolve </a:t>
            </a:r>
            <a:r>
              <a:rPr lang="pt-BR" sz="56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IFSul</a:t>
            </a:r>
            <a:endParaRPr lang="pt-BR" sz="56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5600" b="1" dirty="0"/>
              <a:t>I EDITAL INDUTIVO DE PESQUISA NAS LINHAS DE ACESSO, PERMÂNENCIA E EXITO NO IFSUL </a:t>
            </a:r>
          </a:p>
          <a:p>
            <a:pPr>
              <a:lnSpc>
                <a:spcPct val="120000"/>
              </a:lnSpc>
            </a:pPr>
            <a:endParaRPr lang="pt-BR" sz="4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sz="5600" b="1" dirty="0" smtClean="0"/>
          </a:p>
          <a:p>
            <a:pPr>
              <a:lnSpc>
                <a:spcPct val="120000"/>
              </a:lnSpc>
            </a:pPr>
            <a:endParaRPr lang="pt-BR" sz="36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8396702"/>
      </p:ext>
    </p:extLst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528883" y="1676400"/>
            <a:ext cx="11508442" cy="4570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QUALIFICAÇÃO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TÉCNICO ADMINSTRATIVOS E DOCENTE PARA JULHO DE 2019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TECNÓLOGO </a:t>
            </a:r>
            <a:r>
              <a:rPr lang="pt-BR" b="1" dirty="0">
                <a:solidFill>
                  <a:srgbClr val="002060"/>
                </a:solidFill>
              </a:rPr>
              <a:t>EM SISTEMAS DE INTERNET  COM MAIS </a:t>
            </a:r>
            <a:r>
              <a:rPr lang="pt-BR" b="1" dirty="0" smtClean="0">
                <a:solidFill>
                  <a:srgbClr val="002060"/>
                </a:solidFill>
              </a:rPr>
              <a:t>POLOS POR SOLICITAÇÃO </a:t>
            </a: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002060"/>
                </a:solidFill>
              </a:rPr>
              <a:t>LANÇAMENTO DE LICENCIATURA EM PEDAGOGIA </a:t>
            </a:r>
            <a:r>
              <a:rPr lang="pt-BR" b="1" dirty="0" smtClean="0">
                <a:solidFill>
                  <a:srgbClr val="002060"/>
                </a:solidFill>
              </a:rPr>
              <a:t>– A DISTÂNCIA  </a:t>
            </a:r>
            <a:r>
              <a:rPr lang="pt-BR" b="1" dirty="0">
                <a:solidFill>
                  <a:srgbClr val="002060"/>
                </a:solidFill>
              </a:rPr>
              <a:t>EM REDE – IFSUL 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LANCAMENTO </a:t>
            </a:r>
            <a:r>
              <a:rPr lang="pt-BR" b="1" dirty="0">
                <a:solidFill>
                  <a:srgbClr val="002060"/>
                </a:solidFill>
              </a:rPr>
              <a:t>DE LICENCIATURA EM FORMAÇÃO PEDAGÓGICA PARA GRADUADOS NÃO LICENCIADOS - EM REDE- </a:t>
            </a:r>
            <a:r>
              <a:rPr lang="pt-BR" b="1" dirty="0" smtClean="0">
                <a:solidFill>
                  <a:srgbClr val="002060"/>
                </a:solidFill>
              </a:rPr>
              <a:t>A DISTÂNCIA IFSUL 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4904852"/>
              </p:ext>
            </p:extLst>
          </p:nvPr>
        </p:nvGraphicFramePr>
        <p:xfrm>
          <a:off x="647131" y="272955"/>
          <a:ext cx="10906804" cy="112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469309"/>
      </p:ext>
    </p:extLst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5744" y="4417341"/>
            <a:ext cx="1139133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rgbClr val="002060"/>
                </a:solidFill>
              </a:rPr>
              <a:t>ESPECIALIZAÇÃO EM PRÁTICAS ASSERTIVAS DA EDUCAÇÃO PROFISSIONAL INTEGRADA A EDUCAÇÃO DE JOVENS E ADULTOS (PROEJA)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50 </a:t>
            </a:r>
            <a:r>
              <a:rPr lang="pt-BR" b="1" dirty="0">
                <a:solidFill>
                  <a:srgbClr val="002060"/>
                </a:solidFill>
              </a:rPr>
              <a:t>vagas </a:t>
            </a:r>
            <a:r>
              <a:rPr lang="pt-BR" b="1" dirty="0" smtClean="0">
                <a:solidFill>
                  <a:srgbClr val="002060"/>
                </a:solidFill>
              </a:rPr>
              <a:t>contempladas no centro de referência em Educação Profissional  e Tecnológica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31231" y="735622"/>
            <a:ext cx="595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TÉCNICO ADMINSTRATIVOS E DOCENTE PARA </a:t>
            </a:r>
            <a:r>
              <a:rPr lang="pt-BR" b="1" dirty="0" smtClean="0">
                <a:solidFill>
                  <a:srgbClr val="FF0000"/>
                </a:solidFill>
              </a:rPr>
              <a:t>ABRIL  </a:t>
            </a:r>
            <a:r>
              <a:rPr lang="pt-BR" b="1" dirty="0">
                <a:solidFill>
                  <a:srgbClr val="FF0000"/>
                </a:solidFill>
              </a:rPr>
              <a:t>DE 2019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24" y="1686034"/>
            <a:ext cx="7791921" cy="19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9687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79120" y="1737360"/>
            <a:ext cx="11033760" cy="50139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 </a:t>
            </a:r>
            <a:r>
              <a:rPr lang="pt-BR" sz="2400" b="1" dirty="0" smtClean="0"/>
              <a:t>Impactos da expansão </a:t>
            </a:r>
            <a:r>
              <a:rPr lang="pt-BR" sz="2400" b="1" dirty="0"/>
              <a:t>da Rede </a:t>
            </a:r>
            <a:r>
              <a:rPr lang="pt-BR" sz="2400" b="1" dirty="0" smtClean="0"/>
              <a:t>Federal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Planejamento para superação de fragilidades;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Polos </a:t>
            </a:r>
            <a:r>
              <a:rPr lang="pt-BR" sz="2400" b="1" dirty="0"/>
              <a:t>do sistema Universidade Aberta do Brasil – UAB </a:t>
            </a:r>
            <a:r>
              <a:rPr lang="pt-BR" sz="2400" b="1" dirty="0" smtClean="0"/>
              <a:t>e da rede </a:t>
            </a:r>
            <a:r>
              <a:rPr lang="pt-BR" sz="2400" b="1" dirty="0" err="1"/>
              <a:t>e-Tec</a:t>
            </a:r>
            <a:r>
              <a:rPr lang="pt-BR" sz="2400" b="1" dirty="0"/>
              <a:t> </a:t>
            </a:r>
            <a:r>
              <a:rPr lang="pt-BR" sz="2400" b="1" dirty="0" smtClean="0"/>
              <a:t>Brasil;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5 </a:t>
            </a:r>
            <a:r>
              <a:rPr lang="pt-BR" sz="2400" b="1" dirty="0"/>
              <a:t>anos (2010-2014), </a:t>
            </a:r>
            <a:r>
              <a:rPr lang="pt-BR" sz="2400" b="1" dirty="0" smtClean="0"/>
              <a:t>passou </a:t>
            </a:r>
            <a:r>
              <a:rPr lang="pt-BR" sz="2400" b="1" dirty="0"/>
              <a:t>de </a:t>
            </a:r>
            <a:r>
              <a:rPr lang="pt-BR" sz="2400" b="1" dirty="0" smtClean="0"/>
              <a:t>4 </a:t>
            </a:r>
            <a:r>
              <a:rPr lang="pt-BR" sz="2400" b="1" dirty="0"/>
              <a:t>para 14 </a:t>
            </a:r>
            <a:r>
              <a:rPr lang="pt-BR" sz="2400" b="1" i="1" dirty="0" smtClean="0"/>
              <a:t>campi</a:t>
            </a:r>
            <a:r>
              <a:rPr lang="pt-BR" sz="2400" b="1" dirty="0" smtClean="0"/>
              <a:t>, </a:t>
            </a:r>
            <a:r>
              <a:rPr lang="pt-BR" sz="2400" b="1" dirty="0"/>
              <a:t>sendo </a:t>
            </a:r>
            <a:r>
              <a:rPr lang="pt-BR" sz="2400" b="1" dirty="0" smtClean="0"/>
              <a:t>2 avançados;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Grande parte do corpo docente da Rede não possui formação inicial para atuação na Educação Profissional - modalidade da Educação Básica.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Expansão traz </a:t>
            </a:r>
            <a:r>
              <a:rPr lang="pt-BR" sz="2400" b="1" dirty="0"/>
              <a:t>consigo uma série de implicações </a:t>
            </a:r>
            <a:r>
              <a:rPr lang="pt-BR" sz="2400" b="1" dirty="0" smtClean="0"/>
              <a:t>na permanência </a:t>
            </a:r>
            <a:r>
              <a:rPr lang="pt-BR" sz="2400" b="1" dirty="0"/>
              <a:t>e êxito dos </a:t>
            </a:r>
            <a:r>
              <a:rPr lang="pt-BR" sz="2400" b="1" dirty="0" smtClean="0"/>
              <a:t>estudantes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/>
              <a:t> Investir </a:t>
            </a:r>
            <a:r>
              <a:rPr lang="pt-BR" sz="2400" b="1" dirty="0"/>
              <a:t>sistemicamente em ações de formação continuada no intuito de minimizar as fragilidades decorrentes dessa lógica de expansão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81453395"/>
              </p:ext>
            </p:extLst>
          </p:nvPr>
        </p:nvGraphicFramePr>
        <p:xfrm>
          <a:off x="396240" y="509452"/>
          <a:ext cx="11033760" cy="61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9817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01824972"/>
              </p:ext>
            </p:extLst>
          </p:nvPr>
        </p:nvGraphicFramePr>
        <p:xfrm>
          <a:off x="838200" y="879231"/>
          <a:ext cx="10515600" cy="56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3474" y="1662866"/>
            <a:ext cx="11025052" cy="4846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	</a:t>
            </a:r>
            <a:r>
              <a:rPr lang="pt-BR" b="1" dirty="0" smtClean="0"/>
              <a:t>QUALIFICAÇÃO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TÉCNICO ADMINSTRATIVOS E DOCENTES PARA JULHO DE 2019</a:t>
            </a:r>
          </a:p>
          <a:p>
            <a:pPr marL="0" indent="0">
              <a:buNone/>
            </a:pPr>
            <a:endParaRPr lang="pt-BR" b="1" dirty="0" smtClean="0"/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ESPECIALIZAÇÃO EM DOCENCIA PARA EDUCAÇÃO PROFISSIONAL E TECNOLÓGICA UAB/CAPES  - 200 </a:t>
            </a:r>
            <a:r>
              <a:rPr lang="pt-BR" b="1" dirty="0" smtClean="0">
                <a:solidFill>
                  <a:srgbClr val="002060"/>
                </a:solidFill>
              </a:rPr>
              <a:t>VAGAS</a:t>
            </a:r>
          </a:p>
          <a:p>
            <a:pPr algn="just"/>
            <a:endParaRPr lang="pt-BR" b="1" dirty="0">
              <a:solidFill>
                <a:srgbClr val="002060"/>
              </a:solidFill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TECNÓLOGO </a:t>
            </a:r>
            <a:r>
              <a:rPr lang="pt-BR" b="1" dirty="0">
                <a:solidFill>
                  <a:srgbClr val="002060"/>
                </a:solidFill>
              </a:rPr>
              <a:t>EM EDUCAÇÃO E PROCESSOS DE TRABALHO EM SECRETARIA ESCOLAR </a:t>
            </a:r>
            <a:r>
              <a:rPr lang="pt-BR" b="1" dirty="0" smtClean="0">
                <a:solidFill>
                  <a:srgbClr val="002060"/>
                </a:solidFill>
              </a:rPr>
              <a:t>UAB/CAPES- 200 VAGAS </a:t>
            </a:r>
            <a:endParaRPr lang="pt-B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ESPECIALIZAÇÃO EM EDUCAÇÃO: ESPACOS E  POSSIBILIDADES PARA EDUCAÇÃ CONTINUADA </a:t>
            </a:r>
            <a:r>
              <a:rPr lang="pt-BR" b="1" dirty="0" smtClean="0">
                <a:solidFill>
                  <a:srgbClr val="002060"/>
                </a:solidFill>
              </a:rPr>
              <a:t> - </a:t>
            </a:r>
            <a:r>
              <a:rPr lang="pt-BR" b="1" dirty="0" err="1" smtClean="0">
                <a:solidFill>
                  <a:srgbClr val="002060"/>
                </a:solidFill>
              </a:rPr>
              <a:t>Câmpus</a:t>
            </a:r>
            <a:r>
              <a:rPr lang="pt-BR" b="1" dirty="0" smtClean="0">
                <a:solidFill>
                  <a:srgbClr val="002060"/>
                </a:solidFill>
              </a:rPr>
              <a:t> Pelotas – continuidade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636506"/>
      </p:ext>
    </p:extLst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824" y="488145"/>
            <a:ext cx="10515600" cy="4351338"/>
          </a:xfrm>
        </p:spPr>
        <p:txBody>
          <a:bodyPr/>
          <a:lstStyle/>
          <a:p>
            <a:pPr algn="ctr"/>
            <a:r>
              <a:rPr lang="pt-BR" b="1" dirty="0" smtClean="0"/>
              <a:t>Editais que a PROEN concorre</a:t>
            </a:r>
          </a:p>
          <a:p>
            <a:endParaRPr lang="pt-BR" dirty="0"/>
          </a:p>
          <a:p>
            <a:r>
              <a:rPr lang="pt-BR" dirty="0" smtClean="0"/>
              <a:t>Curso para Capacitação de Agentes de Inclusão Digital para </a:t>
            </a:r>
            <a:r>
              <a:rPr lang="pt-BR" dirty="0" err="1" smtClean="0"/>
              <a:t>Telecentros</a:t>
            </a:r>
            <a:r>
              <a:rPr lang="pt-BR" dirty="0" smtClean="0"/>
              <a:t>  na Região Sul (Ministério da Ciência e Tecnologia)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Curso de Especialização para Gestores em Tecnologias Educacionais a Distância para rede pública municipal, estadual e federal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5" y="4067033"/>
            <a:ext cx="4039736" cy="2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8423"/>
      </p:ext>
    </p:extLst>
  </p:cSld>
  <p:clrMapOvr>
    <a:masterClrMapping/>
  </p:clrMapOvr>
  <p:transition spd="slow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92182960"/>
              </p:ext>
            </p:extLst>
          </p:nvPr>
        </p:nvGraphicFramePr>
        <p:xfrm>
          <a:off x="838200" y="173836"/>
          <a:ext cx="10515600" cy="94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2856" y="1345474"/>
            <a:ext cx="11829143" cy="551252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Cursos das áreas de conhecimento para alunos internos e externos (tipo preparatório)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Nova Regulamentação da Atividade Docente (RAD) com inclusões de atividades não previstas, como inclusão, EAD esforço próprio (RAD)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Comissão de Reestruturação da Organização Didática (OD)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Comissão do Projeto Pedagógico Institucional  (PPI)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Fomentar Projetos, programas de Ensino e cursos FIC de Ensino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Discussão das Diretrizes para </a:t>
            </a:r>
            <a:r>
              <a:rPr lang="pt-BR" b="1" dirty="0">
                <a:solidFill>
                  <a:srgbClr val="002060"/>
                </a:solidFill>
              </a:rPr>
              <a:t>o</a:t>
            </a:r>
            <a:r>
              <a:rPr lang="pt-BR" b="1" dirty="0" smtClean="0">
                <a:solidFill>
                  <a:srgbClr val="002060"/>
                </a:solidFill>
              </a:rPr>
              <a:t> Ensino Médio  Integrado com grupo representativo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Implantação 100% do Sistema Unificado de Administração Pública – Módulo Ensino (</a:t>
            </a:r>
            <a:r>
              <a:rPr lang="pt-BR" b="1" dirty="0" err="1" smtClean="0">
                <a:solidFill>
                  <a:srgbClr val="002060"/>
                </a:solidFill>
              </a:rPr>
              <a:t>Suap-edu</a:t>
            </a:r>
            <a:r>
              <a:rPr lang="pt-BR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Monitorar e contribuir para a </a:t>
            </a:r>
            <a:r>
              <a:rPr lang="pt-BR" b="1" dirty="0" err="1" smtClean="0">
                <a:solidFill>
                  <a:srgbClr val="002060"/>
                </a:solidFill>
              </a:rPr>
              <a:t>aperacionalização</a:t>
            </a:r>
            <a:r>
              <a:rPr lang="pt-BR" b="1" dirty="0" smtClean="0">
                <a:solidFill>
                  <a:srgbClr val="002060"/>
                </a:solidFill>
              </a:rPr>
              <a:t> das Comissões de </a:t>
            </a:r>
            <a:r>
              <a:rPr lang="pt-BR" b="1" dirty="0" err="1" smtClean="0">
                <a:solidFill>
                  <a:srgbClr val="002060"/>
                </a:solidFill>
              </a:rPr>
              <a:t>Heteroidenticação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040048105"/>
      </p:ext>
    </p:extLst>
  </p:cSld>
  <p:clrMapOvr>
    <a:masterClrMapping/>
  </p:clrMapOvr>
  <p:transition spd="slow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64359" y="1727410"/>
            <a:ext cx="10736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Promover os primeiros encontros das áreas de Matemática, Ciências Humanas e Ciências da Natureza 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I Encontro dos coordenadores de cursos técnicos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I Encontro dos professores e Pedagogos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I Oficina de Elaboração de provas, provas de desempenho e provas de títulos  para concursos e processos seletivos junto ao DES, DER E PROEN.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0080"/>
      </p:ext>
    </p:extLst>
  </p:cSld>
  <p:clrMapOvr>
    <a:masterClrMapping/>
  </p:clrMapOvr>
  <p:transition spd="slow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655260"/>
              </p:ext>
            </p:extLst>
          </p:nvPr>
        </p:nvGraphicFramePr>
        <p:xfrm>
          <a:off x="130629" y="1289199"/>
          <a:ext cx="11887200" cy="4279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44"/>
                <a:gridCol w="612544"/>
                <a:gridCol w="765681"/>
                <a:gridCol w="1071953"/>
                <a:gridCol w="736969"/>
                <a:gridCol w="784823"/>
                <a:gridCol w="650830"/>
                <a:gridCol w="1320800"/>
                <a:gridCol w="1024098"/>
                <a:gridCol w="650830"/>
                <a:gridCol w="612544"/>
                <a:gridCol w="717826"/>
                <a:gridCol w="842250"/>
                <a:gridCol w="727397"/>
                <a:gridCol w="756111"/>
              </a:tblGrid>
              <a:tr h="98155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PROJETOS DE ENSINO POR CÂMPUS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45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BAGÉ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CAMAQUÃ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CHARQUEADAS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GRAVATAÍ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JAGUARÃO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LAJEADO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NOVO HAMBURGO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PASSO FUNDO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PELOTAS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CAVG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SANTANA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SAPIRANGA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SAPUCAIA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VENÂNCIO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</a:tr>
              <a:tr h="824511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</a:tr>
              <a:tr h="824511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2017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</a:tr>
              <a:tr h="824511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66747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0181013"/>
              </p:ext>
            </p:extLst>
          </p:nvPr>
        </p:nvGraphicFramePr>
        <p:xfrm>
          <a:off x="548640" y="1203960"/>
          <a:ext cx="1109472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95434891"/>
              </p:ext>
            </p:extLst>
          </p:nvPr>
        </p:nvGraphicFramePr>
        <p:xfrm>
          <a:off x="828645" y="228601"/>
          <a:ext cx="10814715" cy="97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04061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9200"/>
            <a:ext cx="11597639" cy="5251269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1º PDI em 2009 - Objetivo 10 - Melhoria na Permanência e Êxito com 30 metas para alcance;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2010 - Realização Seminário </a:t>
            </a:r>
            <a:r>
              <a:rPr lang="pt-BR" dirty="0"/>
              <a:t>Interno de Permanência e Êxito do </a:t>
            </a:r>
            <a:r>
              <a:rPr lang="pt-BR" dirty="0" smtClean="0"/>
              <a:t>Aluno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Set/2010 - Promoção seminário </a:t>
            </a:r>
            <a:r>
              <a:rPr lang="pt-BR" dirty="0"/>
              <a:t>“Qualificando a Ação Pedagógica do IFSul</a:t>
            </a:r>
            <a:r>
              <a:rPr lang="pt-BR" dirty="0" smtClean="0"/>
              <a:t>”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2010 - Instituição Política de Assistência Estudantil,  Revisão consolidada 2015;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2012 - Implementação </a:t>
            </a:r>
            <a:r>
              <a:rPr lang="pt-BR" dirty="0"/>
              <a:t>do Projeto de Assessorias </a:t>
            </a:r>
            <a:r>
              <a:rPr lang="pt-BR" dirty="0" smtClean="0"/>
              <a:t>Pedagógicas;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2014 - Participação PROEN </a:t>
            </a:r>
            <a:r>
              <a:rPr lang="pt-BR" dirty="0"/>
              <a:t>oficina </a:t>
            </a:r>
            <a:r>
              <a:rPr lang="pt-BR" dirty="0" smtClean="0"/>
              <a:t>SETEC para </a:t>
            </a:r>
            <a:r>
              <a:rPr lang="pt-BR" dirty="0"/>
              <a:t>construção </a:t>
            </a:r>
            <a:r>
              <a:rPr lang="pt-BR" b="1" dirty="0" smtClean="0"/>
              <a:t>Documento </a:t>
            </a:r>
            <a:r>
              <a:rPr lang="pt-BR" b="1" dirty="0"/>
              <a:t>Orientador</a:t>
            </a:r>
            <a:r>
              <a:rPr lang="pt-BR" dirty="0"/>
              <a:t> </a:t>
            </a:r>
            <a:r>
              <a:rPr lang="pt-BR" dirty="0" smtClean="0"/>
              <a:t>dos </a:t>
            </a:r>
            <a:r>
              <a:rPr lang="pt-BR" b="1" dirty="0" smtClean="0"/>
              <a:t>PEIPEE;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2014 - Auditoria Interna: fenômenos evasão </a:t>
            </a:r>
            <a:r>
              <a:rPr lang="pt-BR" dirty="0"/>
              <a:t>e retenção </a:t>
            </a:r>
            <a:r>
              <a:rPr lang="pt-BR" dirty="0" smtClean="0"/>
              <a:t>no IFSul</a:t>
            </a:r>
            <a:r>
              <a:rPr lang="pt-BR" dirty="0"/>
              <a:t>, </a:t>
            </a:r>
            <a:r>
              <a:rPr lang="pt-BR" dirty="0" smtClean="0"/>
              <a:t>gerou Relatório com recomendações;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2° </a:t>
            </a:r>
            <a:r>
              <a:rPr lang="pt-BR" dirty="0"/>
              <a:t>PDI </a:t>
            </a:r>
            <a:r>
              <a:rPr lang="pt-BR" dirty="0" smtClean="0"/>
              <a:t>(</a:t>
            </a:r>
            <a:r>
              <a:rPr lang="pt-BR" dirty="0"/>
              <a:t>2014-2019</a:t>
            </a:r>
            <a:r>
              <a:rPr lang="pt-BR" dirty="0" smtClean="0"/>
              <a:t>) - 6 objetivos promoção Permanência </a:t>
            </a:r>
            <a:r>
              <a:rPr lang="pt-BR" dirty="0"/>
              <a:t>e </a:t>
            </a:r>
            <a:r>
              <a:rPr lang="pt-BR" dirty="0" smtClean="0"/>
              <a:t>Êxito e 2 metas especificas;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2014 - Adesão </a:t>
            </a:r>
            <a:r>
              <a:rPr lang="pt-BR" dirty="0"/>
              <a:t>do IFSul ao Programa Bolsa </a:t>
            </a:r>
            <a:r>
              <a:rPr lang="pt-BR" dirty="0" smtClean="0"/>
              <a:t>Permanência.</a:t>
            </a:r>
            <a:endParaRPr lang="pt-BR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2014 - Alteração </a:t>
            </a:r>
            <a:r>
              <a:rPr lang="pt-BR" dirty="0"/>
              <a:t>Regimento </a:t>
            </a:r>
            <a:r>
              <a:rPr lang="pt-BR" dirty="0" smtClean="0"/>
              <a:t>Geral, criando </a:t>
            </a:r>
            <a:r>
              <a:rPr lang="pt-BR" b="1" dirty="0"/>
              <a:t>Departamento de Políticas </a:t>
            </a:r>
            <a:r>
              <a:rPr lang="pt-BR" b="1" dirty="0" smtClean="0"/>
              <a:t>Educacionais (PROEN)</a:t>
            </a:r>
            <a:r>
              <a:rPr lang="pt-BR" dirty="0" smtClean="0"/>
              <a:t> </a:t>
            </a:r>
            <a:r>
              <a:rPr lang="pt-BR" dirty="0"/>
              <a:t>e incluindo, entre suas competências, a </a:t>
            </a:r>
            <a:r>
              <a:rPr lang="pt-BR" b="1" dirty="0"/>
              <a:t>proposição de estratégias e projetos institucionais para permanência e êxito dos estudantes</a:t>
            </a:r>
            <a:r>
              <a:rPr lang="pt-BR" b="1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b="1" dirty="0" smtClean="0"/>
              <a:t>2017 – Criação no âmbito da PROEN a Diretoria de Políticas de Ensino e Inclusão (</a:t>
            </a:r>
            <a:r>
              <a:rPr lang="pt-BR" b="1" dirty="0" err="1" smtClean="0"/>
              <a:t>DIRPEi</a:t>
            </a:r>
            <a:r>
              <a:rPr lang="pt-BR" b="1" dirty="0" smtClean="0"/>
              <a:t>) e o departamento de Educação Inclusiva (DEPEI)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21219086"/>
              </p:ext>
            </p:extLst>
          </p:nvPr>
        </p:nvGraphicFramePr>
        <p:xfrm>
          <a:off x="781050" y="190500"/>
          <a:ext cx="10648950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4013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016228" y="1952015"/>
            <a:ext cx="48863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FINALIZADO EM 2017 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2" y="1307469"/>
            <a:ext cx="5857875" cy="1685862"/>
          </a:xfrm>
          <a:prstGeom prst="rect">
            <a:avLst/>
          </a:prstGeom>
          <a:effectLst>
            <a:innerShdw blurRad="63500" dist="50800" dir="13500000">
              <a:schemeClr val="accent1">
                <a:alpha val="50000"/>
              </a:schemeClr>
            </a:innerShdw>
          </a:effectLst>
        </p:spPr>
      </p:pic>
      <p:sp>
        <p:nvSpPr>
          <p:cNvPr id="11" name="Elipse 10"/>
          <p:cNvSpPr/>
          <p:nvPr/>
        </p:nvSpPr>
        <p:spPr>
          <a:xfrm>
            <a:off x="2171494" y="3838269"/>
            <a:ext cx="8665027" cy="203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3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83423" y="425410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Resolução CONSUP 28/03/2018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51442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1314</TotalTime>
  <Words>2947</Words>
  <Application>Microsoft Office PowerPoint</Application>
  <PresentationFormat>Widescreen</PresentationFormat>
  <Paragraphs>362</Paragraphs>
  <Slides>64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Century Gothic</vt:lpstr>
      <vt:lpstr>Helvetica</vt:lpstr>
      <vt:lpstr>Tahoma</vt:lpstr>
      <vt:lpstr>Times New Roman</vt:lpstr>
      <vt:lpstr>Trebuchet MS</vt:lpstr>
      <vt:lpstr>Wingdings</vt:lpstr>
      <vt:lpstr>Wingdings 3</vt:lpstr>
      <vt:lpstr>Cacho</vt:lpstr>
      <vt:lpstr>Apresentação do PowerPoint</vt:lpstr>
      <vt:lpstr>Plano Estratégico Institucional de Permanência e Êxito dos Estudantes do IFSul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Articulação PEIPEE com PDI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SUAP EDU</vt:lpstr>
      <vt:lpstr>Capacitação Docente – Video-aulas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Estratégico Institucional de Permanência e Êxito dos Estudantes do IFSul</dc:title>
  <dc:creator>Nicole Rodeghiero</dc:creator>
  <cp:lastModifiedBy>Veridiana Krolow Bosenbecker</cp:lastModifiedBy>
  <cp:revision>194</cp:revision>
  <dcterms:created xsi:type="dcterms:W3CDTF">2019-04-20T23:01:36Z</dcterms:created>
  <dcterms:modified xsi:type="dcterms:W3CDTF">2019-04-25T11:52:55Z</dcterms:modified>
</cp:coreProperties>
</file>