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7"/>
  </p:notesMasterIdLst>
  <p:sldIdLst>
    <p:sldId id="256" r:id="rId2"/>
    <p:sldId id="319" r:id="rId3"/>
    <p:sldId id="323" r:id="rId4"/>
    <p:sldId id="324" r:id="rId5"/>
    <p:sldId id="30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42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09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12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264229" y="3497963"/>
            <a:ext cx="7513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>
                <a:latin typeface="Trebuchet MS" panose="020B0603020202020204" pitchFamily="34" charset="0"/>
              </a:rPr>
              <a:t/>
            </a:r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DIRETORIA EXECUTIVA DA REITORIA</a:t>
            </a:r>
          </a:p>
          <a:p>
            <a:pPr algn="ctr"/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(IF-DER)</a:t>
            </a:r>
          </a:p>
          <a:p>
            <a:pPr algn="ctr"/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465" y="1245797"/>
            <a:ext cx="983038" cy="4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347C36"/>
                </a:solidFill>
              </a:rPr>
              <a:t>E</a:t>
            </a:r>
            <a:endParaRPr lang="pt-BR" dirty="0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37078" y="670654"/>
            <a:ext cx="5831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Diretoria Executiva da Reitoria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59505" y="3118943"/>
            <a:ext cx="1078713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rticular </a:t>
            </a:r>
            <a:r>
              <a:rPr lang="pt-BR" sz="2400" dirty="0"/>
              <a:t>atividades administrativas da </a:t>
            </a:r>
            <a:r>
              <a:rPr lang="pt-BR" sz="2400" dirty="0" smtClean="0"/>
              <a:t>Reitoria, dentre elas: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 smtClean="0"/>
              <a:t>Executar o </a:t>
            </a:r>
            <a:r>
              <a:rPr lang="pt-BR" sz="2400" dirty="0"/>
              <a:t>processo de seleção de </a:t>
            </a:r>
            <a:r>
              <a:rPr lang="pt-BR" sz="2400" dirty="0" smtClean="0"/>
              <a:t>estagiários, estudantes </a:t>
            </a:r>
            <a:r>
              <a:rPr lang="pt-BR" sz="2400" dirty="0"/>
              <a:t>e </a:t>
            </a:r>
            <a:r>
              <a:rPr lang="pt-BR" sz="2400" dirty="0" smtClean="0"/>
              <a:t>servidores;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 smtClean="0"/>
              <a:t>Supervisionar os convênios institucionais, dando providências;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dirty="0" smtClean="0"/>
              <a:t>Disponibilizar suporte operacional </a:t>
            </a:r>
            <a:r>
              <a:rPr lang="pt-BR" sz="2400" dirty="0"/>
              <a:t>e </a:t>
            </a:r>
            <a:r>
              <a:rPr lang="pt-BR" sz="2400" dirty="0" smtClean="0"/>
              <a:t>estratégico </a:t>
            </a:r>
            <a:r>
              <a:rPr lang="pt-BR" sz="2400" dirty="0"/>
              <a:t>para o desenvolvimento das atividades da </a:t>
            </a:r>
            <a:r>
              <a:rPr lang="pt-BR" sz="2400" dirty="0" smtClean="0"/>
              <a:t>Reitoria, </a:t>
            </a:r>
            <a:r>
              <a:rPr lang="pt-BR" sz="2400" dirty="0"/>
              <a:t>às </a:t>
            </a:r>
            <a:r>
              <a:rPr lang="pt-BR" sz="2400" dirty="0" err="1"/>
              <a:t>Pró-reitorias</a:t>
            </a:r>
            <a:r>
              <a:rPr lang="pt-BR" sz="2400" dirty="0"/>
              <a:t>, às Direções dos </a:t>
            </a:r>
            <a:r>
              <a:rPr lang="pt-BR" sz="2400" dirty="0" err="1" smtClean="0"/>
              <a:t>câmpus</a:t>
            </a:r>
            <a:r>
              <a:rPr lang="pt-BR" sz="2400" dirty="0" smtClean="0"/>
              <a:t>, em </a:t>
            </a:r>
            <a:r>
              <a:rPr lang="pt-BR" sz="2400" dirty="0"/>
              <a:t>projetos e atividades nas áreas de atuação do </a:t>
            </a:r>
            <a:r>
              <a:rPr lang="pt-BR" sz="2400" dirty="0" err="1"/>
              <a:t>IFSul</a:t>
            </a:r>
            <a:r>
              <a:rPr lang="pt-BR" sz="2400" dirty="0"/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59505" y="238529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rgbClr val="00500F"/>
                </a:solidFill>
                <a:latin typeface="open_sansregular"/>
              </a:rPr>
              <a:t>Atribuições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387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347C36"/>
                </a:solidFill>
              </a:rPr>
              <a:t>E</a:t>
            </a:r>
            <a:endParaRPr lang="pt-BR" dirty="0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757897" y="765704"/>
            <a:ext cx="251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ESTRUTURA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9389" y="3004824"/>
            <a:ext cx="97883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Diretoria Executiva (IF-DER) – Antônio Carlos Barum Brod</a:t>
            </a:r>
          </a:p>
          <a:p>
            <a:endParaRPr lang="pt-BR" sz="2000" dirty="0"/>
          </a:p>
          <a:p>
            <a:r>
              <a:rPr lang="pt-BR" sz="2000" dirty="0" smtClean="0"/>
              <a:t>	Coordenadoria Executiva da Reitoria (IF-COER) – Eduardo da Silva </a:t>
            </a:r>
            <a:r>
              <a:rPr lang="pt-BR" sz="2000" dirty="0" err="1" smtClean="0"/>
              <a:t>Moller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Departamento de Seleção (IF-DES) – Renato </a:t>
            </a:r>
            <a:r>
              <a:rPr lang="pt-BR" sz="2000" dirty="0" err="1" smtClean="0"/>
              <a:t>Bacci</a:t>
            </a:r>
            <a:r>
              <a:rPr lang="pt-BR" sz="2000" dirty="0" smtClean="0"/>
              <a:t> </a:t>
            </a:r>
            <a:r>
              <a:rPr lang="pt-BR" sz="2000" dirty="0" err="1" smtClean="0"/>
              <a:t>Giusti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	Coordenadoria de Processos Seletivos (IF-CPS) – Gisele Reis Vieira da Silva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7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347C36"/>
                </a:solidFill>
              </a:rPr>
              <a:t>E</a:t>
            </a:r>
            <a:endParaRPr lang="pt-BR" dirty="0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757897" y="765704"/>
            <a:ext cx="2511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ESTRUTURA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9389" y="3004824"/>
            <a:ext cx="97883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Diretoria Executiva </a:t>
            </a:r>
            <a:r>
              <a:rPr lang="pt-BR" sz="2000" smtClean="0"/>
              <a:t>(</a:t>
            </a:r>
            <a:r>
              <a:rPr lang="pt-BR" sz="2000" smtClean="0"/>
              <a:t>IFDER</a:t>
            </a:r>
            <a:r>
              <a:rPr lang="pt-BR" sz="2000" dirty="0" smtClean="0"/>
              <a:t>) – Antônio Carlos Barum Brod</a:t>
            </a:r>
          </a:p>
          <a:p>
            <a:endParaRPr lang="pt-BR" sz="2000" dirty="0"/>
          </a:p>
          <a:p>
            <a:r>
              <a:rPr lang="pt-BR" sz="2000" dirty="0" smtClean="0"/>
              <a:t>	Coordenadoria Executiva da Reitoria (IF-COER) – Eduardo da Silva </a:t>
            </a:r>
            <a:r>
              <a:rPr lang="pt-BR" sz="2000" dirty="0" err="1" smtClean="0"/>
              <a:t>Moller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Departamento de Seleção (IF-DES) – Renato </a:t>
            </a:r>
            <a:r>
              <a:rPr lang="pt-BR" sz="2000" dirty="0" err="1" smtClean="0"/>
              <a:t>Bacci</a:t>
            </a:r>
            <a:r>
              <a:rPr lang="pt-BR" sz="2000" dirty="0" smtClean="0"/>
              <a:t> </a:t>
            </a:r>
            <a:r>
              <a:rPr lang="pt-BR" sz="2000" dirty="0" err="1" smtClean="0"/>
              <a:t>Giusti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		Coordenadoria de Processos Seletivos (IF-CPS) – Gisele Reis Vieira da Silva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5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www.ifsul.edu.br</a:t>
            </a:r>
          </a:p>
          <a:p>
            <a:pPr algn="ctr"/>
            <a:r>
              <a:rPr lang="pt-BR" altLang="pt-BR" sz="2400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If-der@ifsul.edu.br</a:t>
            </a: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altLang="pt-BR" sz="2000" b="1" dirty="0" smtClean="0">
                <a:solidFill>
                  <a:srgbClr val="92D050"/>
                </a:solidFill>
              </a:rPr>
              <a:t>Antônio Brod</a:t>
            </a:r>
          </a:p>
          <a:p>
            <a:pPr>
              <a:lnSpc>
                <a:spcPct val="100000"/>
              </a:lnSpc>
            </a:pP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</TotalTime>
  <Words>111</Words>
  <Application>Microsoft Office PowerPoint</Application>
  <PresentationFormat>Widescreen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open_sansregular</vt:lpstr>
      <vt:lpstr>Trebuchet MS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 MUITO OBRIGADO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Antonio Carlos Barum Brod</cp:lastModifiedBy>
  <cp:revision>91</cp:revision>
  <dcterms:created xsi:type="dcterms:W3CDTF">2015-05-22T17:18:56Z</dcterms:created>
  <dcterms:modified xsi:type="dcterms:W3CDTF">2021-07-19T13:16:58Z</dcterms:modified>
</cp:coreProperties>
</file>