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  <p:sldMasterId id="2147483672" r:id="rId2"/>
  </p:sldMasterIdLst>
  <p:notesMasterIdLst>
    <p:notesMasterId r:id="rId11"/>
  </p:notesMasterIdLst>
  <p:sldIdLst>
    <p:sldId id="256" r:id="rId3"/>
    <p:sldId id="272" r:id="rId4"/>
    <p:sldId id="257" r:id="rId5"/>
    <p:sldId id="258" r:id="rId6"/>
    <p:sldId id="268" r:id="rId7"/>
    <p:sldId id="269" r:id="rId8"/>
    <p:sldId id="270" r:id="rId9"/>
    <p:sldId id="271" r:id="rId10"/>
  </p:sldIdLst>
  <p:sldSz cx="9144000" cy="5143500" type="screen16x9"/>
  <p:notesSz cx="6858000" cy="9144000"/>
  <p:embeddedFontLst>
    <p:embeddedFont>
      <p:font typeface="Proxima Nova" panose="020B0604020202020204" charset="0"/>
      <p:regular r:id="rId12"/>
      <p:bold r:id="rId13"/>
      <p:italic r:id="rId14"/>
      <p:boldItalic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80348E1-0856-4D72-AE91-975F203949D0}">
  <a:tblStyle styleId="{A80348E1-0856-4D72-AE91-975F203949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20195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1246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189e291591_0_9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g1189e291591_0_9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546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189e29159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1189e29159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676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189e291591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1189e291591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609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189e291591_0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g1189e291591_0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669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1189e291591_0_8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g1189e291591_0_8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7383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189e291591_0_9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g1189e291591_0_9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349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189e291591_0_9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g1189e291591_0_9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7458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2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EMPREGA MAIS</a:t>
            </a:r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subTitle" idx="1"/>
          </p:nvPr>
        </p:nvSpPr>
        <p:spPr>
          <a:xfrm>
            <a:off x="255300" y="3277600"/>
            <a:ext cx="8633400" cy="14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Departamento de Educação a Distância e Novas Tecnologias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Bolsa Formação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Rede e-Tec Brasil</a:t>
            </a:r>
            <a:endParaRPr/>
          </a:p>
        </p:txBody>
      </p:sp>
      <p:pic>
        <p:nvPicPr>
          <p:cNvPr id="143" name="Google Shape;14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-12"/>
            <a:ext cx="8839204" cy="9538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2272"/>
              <a:buFont typeface="Calibri"/>
              <a:buNone/>
            </a:pPr>
            <a:r>
              <a:rPr lang="pt-BR" sz="2420" dirty="0" smtClean="0"/>
              <a:t>Oferta Emprega Mais – Bolsa Formação (</a:t>
            </a:r>
            <a:r>
              <a:rPr lang="pt-BR" sz="2420" dirty="0" err="1" smtClean="0"/>
              <a:t>IFSul</a:t>
            </a:r>
            <a:r>
              <a:rPr lang="pt-BR" sz="2420" dirty="0" smtClean="0"/>
              <a:t>)</a:t>
            </a:r>
            <a:endParaRPr sz="2420" dirty="0"/>
          </a:p>
        </p:txBody>
      </p:sp>
      <p:sp>
        <p:nvSpPr>
          <p:cNvPr id="268" name="Google Shape;268;p40"/>
          <p:cNvSpPr txBox="1">
            <a:spLocks noGrp="1"/>
          </p:cNvSpPr>
          <p:nvPr>
            <p:ph type="body" idx="1"/>
          </p:nvPr>
        </p:nvSpPr>
        <p:spPr>
          <a:xfrm>
            <a:off x="311700" y="1878676"/>
            <a:ext cx="7577078" cy="28148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pt-BR" sz="1700" dirty="0" smtClean="0"/>
              <a:t>Oferta de Cursos </a:t>
            </a:r>
            <a:r>
              <a:rPr lang="pt-BR" sz="1700" dirty="0" err="1" smtClean="0"/>
              <a:t>FICs</a:t>
            </a:r>
            <a:r>
              <a:rPr lang="pt-BR" sz="1700" dirty="0" smtClean="0"/>
              <a:t>/</a:t>
            </a:r>
            <a:r>
              <a:rPr lang="pt-BR" sz="1700" dirty="0" err="1" smtClean="0"/>
              <a:t>Moocs</a:t>
            </a:r>
            <a:r>
              <a:rPr lang="pt-BR" sz="1700" dirty="0" smtClean="0"/>
              <a:t> levando em consideração o Mapa de Demanda/SETEC;</a:t>
            </a: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 dirty="0" smtClean="0"/>
              <a:t>5760 vagas BF;</a:t>
            </a: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 dirty="0" smtClean="0"/>
              <a:t>20 Cursos;</a:t>
            </a: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 dirty="0" smtClean="0"/>
              <a:t>2 Etapas;</a:t>
            </a: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 dirty="0" smtClean="0"/>
              <a:t>Oferta Esforço Próprio.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408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Calibri"/>
              <a:buNone/>
            </a:pPr>
            <a:r>
              <a:rPr lang="pt-BR" sz="4400" b="1">
                <a:solidFill>
                  <a:schemeClr val="lt1"/>
                </a:solidFill>
              </a:rPr>
              <a:t>1ª Oferta </a:t>
            </a:r>
            <a:endParaRPr sz="2420"/>
          </a:p>
        </p:txBody>
      </p:sp>
      <p:grpSp>
        <p:nvGrpSpPr>
          <p:cNvPr id="149" name="Google Shape;149;p27"/>
          <p:cNvGrpSpPr/>
          <p:nvPr/>
        </p:nvGrpSpPr>
        <p:grpSpPr>
          <a:xfrm>
            <a:off x="982400" y="1498075"/>
            <a:ext cx="7179200" cy="3381926"/>
            <a:chOff x="740632" y="1914"/>
            <a:chExt cx="7904867" cy="4940724"/>
          </a:xfrm>
        </p:grpSpPr>
        <p:sp>
          <p:nvSpPr>
            <p:cNvPr id="150" name="Google Shape;150;p27"/>
            <p:cNvSpPr/>
            <p:nvPr/>
          </p:nvSpPr>
          <p:spPr>
            <a:xfrm>
              <a:off x="740632" y="1914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7"/>
            <p:cNvSpPr txBox="1"/>
            <p:nvPr/>
          </p:nvSpPr>
          <p:spPr>
            <a:xfrm>
              <a:off x="740632" y="1914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Agente de inclusão digital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27"/>
            <p:cNvSpPr/>
            <p:nvPr/>
          </p:nvSpPr>
          <p:spPr>
            <a:xfrm>
              <a:off x="3457966" y="1914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7"/>
            <p:cNvSpPr txBox="1"/>
            <p:nvPr/>
          </p:nvSpPr>
          <p:spPr>
            <a:xfrm>
              <a:off x="3457966" y="1914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0000" tIns="80000" rIns="8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pt-BR" sz="21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Agricultor familiar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27"/>
            <p:cNvSpPr/>
            <p:nvPr/>
          </p:nvSpPr>
          <p:spPr>
            <a:xfrm>
              <a:off x="6175299" y="1914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7"/>
            <p:cNvSpPr txBox="1"/>
            <p:nvPr/>
          </p:nvSpPr>
          <p:spPr>
            <a:xfrm>
              <a:off x="6175299" y="1914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57150" tIns="57150" rIns="57150" bIns="5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Assistente de controle de qualidade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27"/>
            <p:cNvSpPr/>
            <p:nvPr/>
          </p:nvSpPr>
          <p:spPr>
            <a:xfrm>
              <a:off x="740632" y="1731126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7"/>
            <p:cNvSpPr txBox="1"/>
            <p:nvPr/>
          </p:nvSpPr>
          <p:spPr>
            <a:xfrm>
              <a:off x="740632" y="1731126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5725" tIns="85725" rIns="85725" bIns="857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Assistente de logística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27"/>
            <p:cNvSpPr/>
            <p:nvPr/>
          </p:nvSpPr>
          <p:spPr>
            <a:xfrm>
              <a:off x="3457966" y="1731126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7"/>
            <p:cNvSpPr txBox="1"/>
            <p:nvPr/>
          </p:nvSpPr>
          <p:spPr>
            <a:xfrm>
              <a:off x="3457966" y="1731126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5725" tIns="85725" rIns="85725" bIns="857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Assistente financeiro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2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27"/>
            <p:cNvSpPr/>
            <p:nvPr/>
          </p:nvSpPr>
          <p:spPr>
            <a:xfrm>
              <a:off x="6175299" y="1731126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7"/>
            <p:cNvSpPr txBox="1"/>
            <p:nvPr/>
          </p:nvSpPr>
          <p:spPr>
            <a:xfrm>
              <a:off x="6175299" y="1731126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5725" tIns="85725" rIns="85725" bIns="857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Auxiliar pedagógico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200 horas</a:t>
              </a:r>
              <a:endParaRPr sz="2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27"/>
            <p:cNvSpPr/>
            <p:nvPr/>
          </p:nvSpPr>
          <p:spPr>
            <a:xfrm>
              <a:off x="2099299" y="3460338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7"/>
            <p:cNvSpPr txBox="1"/>
            <p:nvPr/>
          </p:nvSpPr>
          <p:spPr>
            <a:xfrm>
              <a:off x="2099299" y="3460338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71450" tIns="71450" rIns="71450" bIns="714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alibri"/>
                <a:buNone/>
              </a:pPr>
              <a:r>
                <a:rPr lang="pt-BR" sz="19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Inspetor de Qualidade 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100"/>
            </a:p>
          </p:txBody>
        </p:sp>
        <p:sp>
          <p:nvSpPr>
            <p:cNvPr id="164" name="Google Shape;164;p27"/>
            <p:cNvSpPr/>
            <p:nvPr/>
          </p:nvSpPr>
          <p:spPr>
            <a:xfrm>
              <a:off x="4816633" y="3460338"/>
              <a:ext cx="2470200" cy="14823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7"/>
            <p:cNvSpPr txBox="1"/>
            <p:nvPr/>
          </p:nvSpPr>
          <p:spPr>
            <a:xfrm>
              <a:off x="4816633" y="3460338"/>
              <a:ext cx="2470200" cy="14823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2850" tIns="82850" rIns="82850" bIns="8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Calibri"/>
                <a:buNone/>
              </a:pPr>
              <a:r>
                <a:rPr lang="pt-BR" sz="2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Operador de computador </a:t>
              </a:r>
              <a:endParaRPr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Calibri"/>
                <a:buNone/>
              </a:pPr>
              <a:r>
                <a:rPr lang="pt-B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7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2272"/>
              <a:buFont typeface="Calibri"/>
              <a:buNone/>
            </a:pPr>
            <a:r>
              <a:rPr lang="pt-BR" sz="4400" b="1">
                <a:solidFill>
                  <a:schemeClr val="lt1"/>
                </a:solidFill>
              </a:rPr>
              <a:t>1ª Oferta</a:t>
            </a:r>
            <a:endParaRPr sz="2420"/>
          </a:p>
        </p:txBody>
      </p:sp>
      <p:sp>
        <p:nvSpPr>
          <p:cNvPr id="171" name="Google Shape;171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pt-BR" sz="1700"/>
              <a:t>Seleção de Alunos: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pt-BR" sz="1700"/>
              <a:t>Após o dia 20/03/2022</a:t>
            </a:r>
            <a:endParaRPr sz="170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/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/>
              <a:t>Início das Atividades: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pt-BR" sz="1700"/>
              <a:t>11/04/2022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72" name="Google Shape;172;p2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 b="1" dirty="0"/>
              <a:t>Contrapartida do DETE:</a:t>
            </a:r>
            <a:endParaRPr b="1"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1 Coordenador de Polo com bolsa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2 Professores Mediadores Presenciais com bolsa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Seleção dos Discentes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Inserção dos Discentes no AVA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Cursos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Inserção dos Alunos no SISTEC (Aba PRONATEC e Ciclo)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pt-BR" b="1" dirty="0"/>
              <a:t>Contrapartida do Campus</a:t>
            </a:r>
            <a:endParaRPr b="1"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Comunicação dos Discentes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Divulgação nos polos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 smtClean="0"/>
              <a:t>PNP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pt-BR" sz="5000" b="1">
                <a:solidFill>
                  <a:schemeClr val="lt1"/>
                </a:solidFill>
              </a:rPr>
              <a:t>2ª Oferta</a:t>
            </a:r>
            <a:endParaRPr/>
          </a:p>
        </p:txBody>
      </p:sp>
      <p:grpSp>
        <p:nvGrpSpPr>
          <p:cNvPr id="232" name="Google Shape;232;p38"/>
          <p:cNvGrpSpPr/>
          <p:nvPr/>
        </p:nvGrpSpPr>
        <p:grpSpPr>
          <a:xfrm>
            <a:off x="761856" y="1437950"/>
            <a:ext cx="7620292" cy="3705543"/>
            <a:chOff x="740632" y="1914"/>
            <a:chExt cx="7904867" cy="4940724"/>
          </a:xfrm>
        </p:grpSpPr>
        <p:sp>
          <p:nvSpPr>
            <p:cNvPr id="233" name="Google Shape;233;p38"/>
            <p:cNvSpPr/>
            <p:nvPr/>
          </p:nvSpPr>
          <p:spPr>
            <a:xfrm>
              <a:off x="740632" y="1914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8"/>
            <p:cNvSpPr txBox="1"/>
            <p:nvPr/>
          </p:nvSpPr>
          <p:spPr>
            <a:xfrm>
              <a:off x="740632" y="1914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0000" tIns="80000" rIns="8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pt-BR" sz="21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Copeiro</a:t>
              </a: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38"/>
            <p:cNvSpPr/>
            <p:nvPr/>
          </p:nvSpPr>
          <p:spPr>
            <a:xfrm>
              <a:off x="3457966" y="1914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8"/>
            <p:cNvSpPr txBox="1"/>
            <p:nvPr/>
          </p:nvSpPr>
          <p:spPr>
            <a:xfrm>
              <a:off x="3457966" y="1914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0000" tIns="80000" rIns="8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pt-BR" sz="21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Garçom</a:t>
              </a: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38"/>
            <p:cNvSpPr/>
            <p:nvPr/>
          </p:nvSpPr>
          <p:spPr>
            <a:xfrm>
              <a:off x="6175299" y="1914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8"/>
            <p:cNvSpPr/>
            <p:nvPr/>
          </p:nvSpPr>
          <p:spPr>
            <a:xfrm>
              <a:off x="740632" y="1731126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8"/>
            <p:cNvSpPr txBox="1"/>
            <p:nvPr/>
          </p:nvSpPr>
          <p:spPr>
            <a:xfrm>
              <a:off x="740632" y="1731126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25" tIns="85725" rIns="85725" bIns="857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Agricultor orgânico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2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38"/>
            <p:cNvSpPr/>
            <p:nvPr/>
          </p:nvSpPr>
          <p:spPr>
            <a:xfrm>
              <a:off x="3457966" y="1731126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8"/>
            <p:cNvSpPr txBox="1"/>
            <p:nvPr/>
          </p:nvSpPr>
          <p:spPr>
            <a:xfrm>
              <a:off x="3457966" y="1731126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25" tIns="85725" rIns="85725" bIns="857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Assistente de contabilidade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200 horas</a:t>
              </a:r>
              <a:endParaRPr sz="2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38"/>
            <p:cNvSpPr/>
            <p:nvPr/>
          </p:nvSpPr>
          <p:spPr>
            <a:xfrm>
              <a:off x="6175299" y="1731126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8"/>
            <p:cNvSpPr txBox="1"/>
            <p:nvPr/>
          </p:nvSpPr>
          <p:spPr>
            <a:xfrm>
              <a:off x="6175299" y="1731126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51425" tIns="51425" rIns="51425" bIns="5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pt-BR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Assistente de planejamento, programação e controle de produção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100"/>
            </a:p>
          </p:txBody>
        </p:sp>
        <p:sp>
          <p:nvSpPr>
            <p:cNvPr id="244" name="Google Shape;244;p38"/>
            <p:cNvSpPr/>
            <p:nvPr/>
          </p:nvSpPr>
          <p:spPr>
            <a:xfrm>
              <a:off x="3457966" y="3460338"/>
              <a:ext cx="2470200" cy="1482300"/>
            </a:xfrm>
            <a:prstGeom prst="rect">
              <a:avLst/>
            </a:prstGeom>
            <a:solidFill>
              <a:schemeClr val="accen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8"/>
            <p:cNvSpPr txBox="1"/>
            <p:nvPr/>
          </p:nvSpPr>
          <p:spPr>
            <a:xfrm>
              <a:off x="3457966" y="3460338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74300" tIns="74300" rIns="74300" bIns="743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lang="pt-BR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Assistente de tesouraria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100"/>
            </a:p>
          </p:txBody>
        </p:sp>
        <p:sp>
          <p:nvSpPr>
            <p:cNvPr id="246" name="Google Shape;246;p38"/>
            <p:cNvSpPr txBox="1"/>
            <p:nvPr/>
          </p:nvSpPr>
          <p:spPr>
            <a:xfrm>
              <a:off x="6175299" y="1914"/>
              <a:ext cx="2470200" cy="1482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Mensageiro em meio de hospedagem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pt-BR" sz="5000" b="1">
                <a:solidFill>
                  <a:schemeClr val="lt1"/>
                </a:solidFill>
              </a:rPr>
              <a:t>2ª Oferta</a:t>
            </a:r>
            <a:endParaRPr sz="5000" b="1">
              <a:solidFill>
                <a:schemeClr val="lt1"/>
              </a:solidFill>
            </a:endParaRPr>
          </a:p>
        </p:txBody>
      </p:sp>
      <p:grpSp>
        <p:nvGrpSpPr>
          <p:cNvPr id="252" name="Google Shape;252;p39"/>
          <p:cNvGrpSpPr/>
          <p:nvPr/>
        </p:nvGrpSpPr>
        <p:grpSpPr>
          <a:xfrm>
            <a:off x="864068" y="1690177"/>
            <a:ext cx="7039603" cy="2859779"/>
            <a:chOff x="0" y="565638"/>
            <a:chExt cx="9386137" cy="3813039"/>
          </a:xfrm>
        </p:grpSpPr>
        <p:sp>
          <p:nvSpPr>
            <p:cNvPr id="253" name="Google Shape;253;p39"/>
            <p:cNvSpPr/>
            <p:nvPr/>
          </p:nvSpPr>
          <p:spPr>
            <a:xfrm>
              <a:off x="0" y="565638"/>
              <a:ext cx="2933100" cy="17598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9"/>
            <p:cNvSpPr txBox="1"/>
            <p:nvPr/>
          </p:nvSpPr>
          <p:spPr>
            <a:xfrm>
              <a:off x="0" y="565638"/>
              <a:ext cx="2933100" cy="17598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0000" tIns="80000" rIns="8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pt-BR" sz="21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Cuidador de idoso</a:t>
              </a: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39"/>
            <p:cNvSpPr/>
            <p:nvPr/>
          </p:nvSpPr>
          <p:spPr>
            <a:xfrm>
              <a:off x="3226518" y="565638"/>
              <a:ext cx="2933100" cy="17598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9"/>
            <p:cNvSpPr txBox="1"/>
            <p:nvPr/>
          </p:nvSpPr>
          <p:spPr>
            <a:xfrm>
              <a:off x="3226518" y="565638"/>
              <a:ext cx="2933100" cy="17598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51425" tIns="51425" rIns="51425" bIns="5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lang="pt-BR" sz="14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Instalador e reparador de redes de computadores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200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39"/>
            <p:cNvSpPr/>
            <p:nvPr/>
          </p:nvSpPr>
          <p:spPr>
            <a:xfrm>
              <a:off x="6453037" y="565638"/>
              <a:ext cx="2933100" cy="17598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9"/>
            <p:cNvSpPr txBox="1"/>
            <p:nvPr/>
          </p:nvSpPr>
          <p:spPr>
            <a:xfrm>
              <a:off x="6453037" y="565638"/>
              <a:ext cx="2933100" cy="17598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57150" tIns="57150" rIns="57150" bIns="5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Agente de alimentação escolar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39"/>
            <p:cNvSpPr/>
            <p:nvPr/>
          </p:nvSpPr>
          <p:spPr>
            <a:xfrm>
              <a:off x="1613259" y="2618877"/>
              <a:ext cx="2933100" cy="17598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9"/>
            <p:cNvSpPr txBox="1"/>
            <p:nvPr/>
          </p:nvSpPr>
          <p:spPr>
            <a:xfrm>
              <a:off x="1613259" y="2618877"/>
              <a:ext cx="2933100" cy="17598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pt-BR" sz="18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Agente de limpeza urbana</a:t>
              </a: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39"/>
            <p:cNvSpPr/>
            <p:nvPr/>
          </p:nvSpPr>
          <p:spPr>
            <a:xfrm>
              <a:off x="4839777" y="2618877"/>
              <a:ext cx="2933100" cy="1759800"/>
            </a:xfrm>
            <a:prstGeom prst="rect">
              <a:avLst/>
            </a:prstGeom>
            <a:solidFill>
              <a:srgbClr val="4472C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9"/>
            <p:cNvSpPr txBox="1"/>
            <p:nvPr/>
          </p:nvSpPr>
          <p:spPr>
            <a:xfrm>
              <a:off x="4839777" y="2618877"/>
              <a:ext cx="2933100" cy="1759800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txBody>
            <a:bodyPr spcFirstLastPara="1" wrap="square" lIns="85725" tIns="85725" rIns="85725" bIns="857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r>
                <a:rPr lang="pt-BR" sz="23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Mensageiro</a:t>
              </a:r>
              <a:endParaRPr sz="1100"/>
            </a:p>
            <a:p>
              <a:pPr marL="0" marR="0" lvl="0" indent="0" algn="ctr" rtl="0">
                <a:lnSpc>
                  <a:spcPct val="90000"/>
                </a:lnSpc>
                <a:spcBef>
                  <a:spcPts val="80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lang="pt-BR" sz="1500" b="0" i="0" u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160 horas</a:t>
              </a:r>
              <a:endParaRPr sz="2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2272"/>
              <a:buFont typeface="Calibri"/>
              <a:buNone/>
            </a:pPr>
            <a:r>
              <a:rPr lang="pt-BR" sz="4400" b="1">
                <a:solidFill>
                  <a:schemeClr val="lt1"/>
                </a:solidFill>
              </a:rPr>
              <a:t>2ª Oferta</a:t>
            </a:r>
            <a:endParaRPr sz="2420"/>
          </a:p>
        </p:txBody>
      </p:sp>
      <p:sp>
        <p:nvSpPr>
          <p:cNvPr id="268" name="Google Shape;268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pt-BR" sz="1700"/>
              <a:t>Seleção de Alunos após o dia 15/08/2022</a:t>
            </a:r>
            <a:endParaRPr sz="170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/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/>
              <a:t>Início das Atividades em Set/2022</a:t>
            </a:r>
            <a:endParaRPr sz="17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269" name="Google Shape;269;p4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 dirty="0"/>
              <a:t>Contrapartida do DETE: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1 Coordenador de Polo com bolsa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2 Professores Mediadores Presenciais com bolsa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Seleção dos Discentes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Inserção dos Discentes no AVA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Cursos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Inserção dos Alunos no SISTEC (Aba PRONATEC e Ciclo)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pt-BR" dirty="0"/>
              <a:t>Contrapartida do Campus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/>
              <a:t>Comunicação dos Discentes</a:t>
            </a:r>
            <a:endParaRPr dirty="0"/>
          </a:p>
          <a:p>
            <a:pPr lvl="1">
              <a:buChar char="-"/>
            </a:pPr>
            <a:r>
              <a:rPr lang="pt-BR" dirty="0"/>
              <a:t>Divulgação nos polos</a:t>
            </a: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pt-BR" dirty="0" smtClean="0"/>
              <a:t>PNP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2272"/>
              <a:buFont typeface="Calibri"/>
              <a:buNone/>
            </a:pPr>
            <a:r>
              <a:rPr lang="pt-BR" sz="2420" dirty="0" smtClean="0"/>
              <a:t>Encaminhamentos</a:t>
            </a:r>
            <a:endParaRPr sz="2420" dirty="0"/>
          </a:p>
        </p:txBody>
      </p:sp>
      <p:sp>
        <p:nvSpPr>
          <p:cNvPr id="268" name="Google Shape;268;p40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766020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pt-BR" sz="1700" b="1" dirty="0" smtClean="0"/>
              <a:t>Memorando;</a:t>
            </a:r>
            <a:endParaRPr sz="1700" b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700" dirty="0"/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SzPts val="1700"/>
              <a:buChar char="-"/>
            </a:pPr>
            <a:r>
              <a:rPr lang="pt-BR" sz="1700" b="1" dirty="0" smtClean="0"/>
              <a:t>Planilha no Drive:</a:t>
            </a:r>
          </a:p>
          <a:p>
            <a:pPr marL="120650" lvl="0" indent="0" algn="l" rtl="0"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rPr lang="pt-BR" sz="1700" dirty="0"/>
              <a:t> </a:t>
            </a:r>
            <a:r>
              <a:rPr lang="pt-BR" sz="1700" dirty="0" smtClean="0"/>
              <a:t>   a) Ofertas Bolsa Formação (deferir o que já esta proposto);</a:t>
            </a:r>
          </a:p>
          <a:p>
            <a:pPr marL="120650" lvl="0" indent="0" algn="l" rtl="0">
              <a:spcBef>
                <a:spcPts val="1200"/>
              </a:spcBef>
              <a:spcAft>
                <a:spcPts val="0"/>
              </a:spcAft>
              <a:buSzPts val="1700"/>
              <a:buNone/>
            </a:pPr>
            <a:r>
              <a:rPr lang="pt-BR" sz="1700" dirty="0"/>
              <a:t> </a:t>
            </a:r>
            <a:r>
              <a:rPr lang="pt-BR" sz="1700" dirty="0" smtClean="0"/>
              <a:t>   b) Ofertas Esforço Próprio (definir cursos e número de vagas). </a:t>
            </a:r>
            <a:endParaRPr sz="170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239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322</Words>
  <Application>Microsoft Office PowerPoint</Application>
  <PresentationFormat>Apresentação na tela (16:9)</PresentationFormat>
  <Paragraphs>93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Proxima Nova</vt:lpstr>
      <vt:lpstr>Calibri</vt:lpstr>
      <vt:lpstr>Arial</vt:lpstr>
      <vt:lpstr>Spearmint</vt:lpstr>
      <vt:lpstr>Tema do Office</vt:lpstr>
      <vt:lpstr>EMPREGA MAIS</vt:lpstr>
      <vt:lpstr>Oferta Emprega Mais – Bolsa Formação (IFSul)</vt:lpstr>
      <vt:lpstr>1ª Oferta </vt:lpstr>
      <vt:lpstr>1ª Oferta</vt:lpstr>
      <vt:lpstr>2ª Oferta</vt:lpstr>
      <vt:lpstr>2ª Oferta</vt:lpstr>
      <vt:lpstr>2ª Oferta</vt:lpstr>
      <vt:lpstr>Encaminhamentos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EMPREGA MAIS</dc:title>
  <dc:creator>Antonio Cardoso Oliveira</dc:creator>
  <cp:lastModifiedBy>Leonardo Betemps Kontz</cp:lastModifiedBy>
  <cp:revision>6</cp:revision>
  <dcterms:modified xsi:type="dcterms:W3CDTF">2022-08-15T14:10:48Z</dcterms:modified>
</cp:coreProperties>
</file>